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5" r:id="rId1"/>
    <p:sldMasterId id="2147483676" r:id="rId2"/>
    <p:sldMasterId id="2147483723" r:id="rId3"/>
    <p:sldMasterId id="2147483738" r:id="rId4"/>
  </p:sldMasterIdLst>
  <p:notesMasterIdLst>
    <p:notesMasterId r:id="rId39"/>
  </p:notesMasterIdLst>
  <p:sldIdLst>
    <p:sldId id="256" r:id="rId5"/>
    <p:sldId id="363" r:id="rId6"/>
    <p:sldId id="273" r:id="rId7"/>
    <p:sldId id="274" r:id="rId8"/>
    <p:sldId id="359" r:id="rId9"/>
    <p:sldId id="360" r:id="rId10"/>
    <p:sldId id="264" r:id="rId11"/>
    <p:sldId id="277" r:id="rId12"/>
    <p:sldId id="275" r:id="rId13"/>
    <p:sldId id="276" r:id="rId14"/>
    <p:sldId id="278" r:id="rId15"/>
    <p:sldId id="269" r:id="rId16"/>
    <p:sldId id="281" r:id="rId17"/>
    <p:sldId id="282" r:id="rId18"/>
    <p:sldId id="283" r:id="rId19"/>
    <p:sldId id="261" r:id="rId20"/>
    <p:sldId id="262" r:id="rId21"/>
    <p:sldId id="263" r:id="rId22"/>
    <p:sldId id="354" r:id="rId23"/>
    <p:sldId id="265" r:id="rId24"/>
    <p:sldId id="266" r:id="rId25"/>
    <p:sldId id="267" r:id="rId26"/>
    <p:sldId id="357" r:id="rId27"/>
    <p:sldId id="270" r:id="rId28"/>
    <p:sldId id="271" r:id="rId29"/>
    <p:sldId id="356" r:id="rId30"/>
    <p:sldId id="299" r:id="rId31"/>
    <p:sldId id="348" r:id="rId32"/>
    <p:sldId id="306" r:id="rId33"/>
    <p:sldId id="302" r:id="rId34"/>
    <p:sldId id="362" r:id="rId35"/>
    <p:sldId id="301" r:id="rId36"/>
    <p:sldId id="303" r:id="rId37"/>
    <p:sldId id="304" r:id="rId38"/>
  </p:sldIdLst>
  <p:sldSz cx="9144000" cy="5143500" type="screen16x9"/>
  <p:notesSz cx="6858000" cy="9144000"/>
  <p:embeddedFontLst>
    <p:embeddedFont>
      <p:font typeface="Anaheim" panose="020B0604020202020204" charset="0"/>
      <p:regular r:id="rId40"/>
    </p:embeddedFont>
    <p:embeddedFont>
      <p:font typeface="Bebas Neue" panose="020B0604020202020204" charset="0"/>
      <p:regular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Microsoft New Tai Lue" panose="020B0502040204020203" pitchFamily="34" charset="0"/>
      <p:regular r:id="rId48"/>
      <p:bold r:id="rId49"/>
    </p:embeddedFont>
    <p:embeddedFont>
      <p:font typeface="Microsoft Tai Le" panose="020B0502040204020203" pitchFamily="34" charset="0"/>
      <p:regular r:id="rId50"/>
      <p:bold r:id="rId51"/>
    </p:embeddedFont>
    <p:embeddedFont>
      <p:font typeface="Montserrat" panose="00000500000000000000" pitchFamily="2" charset="0"/>
      <p:regular r:id="rId52"/>
      <p:bold r:id="rId53"/>
      <p:italic r:id="rId54"/>
      <p:boldItalic r:id="rId55"/>
    </p:embeddedFont>
    <p:embeddedFont>
      <p:font typeface="Montserrat ExtraBold" panose="00000900000000000000" pitchFamily="2" charset="0"/>
      <p:bold r:id="rId56"/>
      <p:boldItalic r:id="rId57"/>
    </p:embeddedFont>
    <p:embeddedFont>
      <p:font typeface="Montserrat Medium" panose="00000600000000000000" pitchFamily="2" charset="0"/>
      <p:regular r:id="rId58"/>
      <p:bold r:id="rId59"/>
      <p:italic r:id="rId60"/>
      <p:boldItalic r:id="rId61"/>
    </p:embeddedFont>
    <p:embeddedFont>
      <p:font typeface="Roboto Condensed Light" panose="02000000000000000000" pitchFamily="2" charset="0"/>
      <p:regular r:id="rId62"/>
      <p:italic r:id="rId63"/>
    </p:embeddedFont>
    <p:embeddedFont>
      <p:font typeface="Source Sans Pro" panose="020B0503030403020204" pitchFamily="3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3DAC5"/>
    <a:srgbClr val="B8B0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993962-C3C1-4F62-9E88-5DFF81655741}">
  <a:tblStyle styleId="{12993962-C3C1-4F62-9E88-5DFF816557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68861" autoAdjust="0"/>
  </p:normalViewPr>
  <p:slideViewPr>
    <p:cSldViewPr snapToGrid="0">
      <p:cViewPr varScale="1">
        <p:scale>
          <a:sx n="60" d="100"/>
          <a:sy n="60" d="100"/>
        </p:scale>
        <p:origin x="14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font" Target="fonts/font29.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2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font" Target="fonts/font30.fntdata"/><Relationship Id="rId8" Type="http://schemas.openxmlformats.org/officeDocument/2006/relationships/slide" Target="slides/slide4.xml"/><Relationship Id="rId51" Type="http://schemas.openxmlformats.org/officeDocument/2006/relationships/font" Target="fonts/font12.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font" Target="fonts/font31.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font" Target="fonts/font11.fntdata"/><Relationship Id="rId55" Type="http://schemas.openxmlformats.org/officeDocument/2006/relationships/font" Target="fonts/font16.fntdata"/><Relationship Id="rId7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font" Target="fonts/font3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lle Geay" userId="f614b1a3f8b33a85" providerId="LiveId" clId="{1E67671F-02DD-4271-AE08-D8CDA5B20934}"/>
    <pc:docChg chg="undo custSel addSld delSld modSld sldOrd delMainMaster">
      <pc:chgData name="Lucille Geay" userId="f614b1a3f8b33a85" providerId="LiveId" clId="{1E67671F-02DD-4271-AE08-D8CDA5B20934}" dt="2023-11-14T15:14:59.322" v="679" actId="20577"/>
      <pc:docMkLst>
        <pc:docMk/>
      </pc:docMkLst>
      <pc:sldChg chg="add del">
        <pc:chgData name="Lucille Geay" userId="f614b1a3f8b33a85" providerId="LiveId" clId="{1E67671F-02DD-4271-AE08-D8CDA5B20934}" dt="2023-11-14T12:48:21.599" v="6"/>
        <pc:sldMkLst>
          <pc:docMk/>
          <pc:sldMk cId="2501999871" sldId="264"/>
        </pc:sldMkLst>
      </pc:sldChg>
      <pc:sldChg chg="add del">
        <pc:chgData name="Lucille Geay" userId="f614b1a3f8b33a85" providerId="LiveId" clId="{1E67671F-02DD-4271-AE08-D8CDA5B20934}" dt="2023-11-14T12:48:21.599" v="6"/>
        <pc:sldMkLst>
          <pc:docMk/>
          <pc:sldMk cId="3174896115" sldId="269"/>
        </pc:sldMkLst>
      </pc:sldChg>
      <pc:sldChg chg="modSp add del mod">
        <pc:chgData name="Lucille Geay" userId="f614b1a3f8b33a85" providerId="LiveId" clId="{1E67671F-02DD-4271-AE08-D8CDA5B20934}" dt="2023-11-14T15:03:27.363" v="356" actId="403"/>
        <pc:sldMkLst>
          <pc:docMk/>
          <pc:sldMk cId="1900514005" sldId="273"/>
        </pc:sldMkLst>
        <pc:spChg chg="mod">
          <ac:chgData name="Lucille Geay" userId="f614b1a3f8b33a85" providerId="LiveId" clId="{1E67671F-02DD-4271-AE08-D8CDA5B20934}" dt="2023-11-14T15:03:27.363" v="356" actId="403"/>
          <ac:spMkLst>
            <pc:docMk/>
            <pc:sldMk cId="1900514005" sldId="273"/>
            <ac:spMk id="2" creationId="{00000000-0000-0000-0000-000000000000}"/>
          </ac:spMkLst>
        </pc:spChg>
      </pc:sldChg>
      <pc:sldChg chg="delSp modSp add del mod ord">
        <pc:chgData name="Lucille Geay" userId="f614b1a3f8b33a85" providerId="LiveId" clId="{1E67671F-02DD-4271-AE08-D8CDA5B20934}" dt="2023-11-14T15:12:21.089" v="367"/>
        <pc:sldMkLst>
          <pc:docMk/>
          <pc:sldMk cId="1713766877" sldId="274"/>
        </pc:sldMkLst>
        <pc:spChg chg="mod">
          <ac:chgData name="Lucille Geay" userId="f614b1a3f8b33a85" providerId="LiveId" clId="{1E67671F-02DD-4271-AE08-D8CDA5B20934}" dt="2023-11-14T15:03:23.091" v="355" actId="404"/>
          <ac:spMkLst>
            <pc:docMk/>
            <pc:sldMk cId="1713766877" sldId="274"/>
            <ac:spMk id="70" creationId="{00000000-0000-0000-0000-000000000000}"/>
          </ac:spMkLst>
        </pc:spChg>
        <pc:grpChg chg="mod">
          <ac:chgData name="Lucille Geay" userId="f614b1a3f8b33a85" providerId="LiveId" clId="{1E67671F-02DD-4271-AE08-D8CDA5B20934}" dt="2023-11-14T15:02:28.974" v="345" actId="1076"/>
          <ac:grpSpMkLst>
            <pc:docMk/>
            <pc:sldMk cId="1713766877" sldId="274"/>
            <ac:grpSpMk id="71" creationId="{00000000-0000-0000-0000-000000000000}"/>
          </ac:grpSpMkLst>
        </pc:grpChg>
        <pc:grpChg chg="mod">
          <ac:chgData name="Lucille Geay" userId="f614b1a3f8b33a85" providerId="LiveId" clId="{1E67671F-02DD-4271-AE08-D8CDA5B20934}" dt="2023-11-14T15:02:24.238" v="344" actId="1076"/>
          <ac:grpSpMkLst>
            <pc:docMk/>
            <pc:sldMk cId="1713766877" sldId="274"/>
            <ac:grpSpMk id="74" creationId="{00000000-0000-0000-0000-000000000000}"/>
          </ac:grpSpMkLst>
        </pc:grpChg>
        <pc:grpChg chg="del">
          <ac:chgData name="Lucille Geay" userId="f614b1a3f8b33a85" providerId="LiveId" clId="{1E67671F-02DD-4271-AE08-D8CDA5B20934}" dt="2023-11-14T15:02:10.749" v="342" actId="478"/>
          <ac:grpSpMkLst>
            <pc:docMk/>
            <pc:sldMk cId="1713766877" sldId="274"/>
            <ac:grpSpMk id="88" creationId="{00000000-0000-0000-0000-000000000000}"/>
          </ac:grpSpMkLst>
        </pc:grpChg>
        <pc:grpChg chg="mod">
          <ac:chgData name="Lucille Geay" userId="f614b1a3f8b33a85" providerId="LiveId" clId="{1E67671F-02DD-4271-AE08-D8CDA5B20934}" dt="2023-11-14T15:02:21.209" v="343" actId="1076"/>
          <ac:grpSpMkLst>
            <pc:docMk/>
            <pc:sldMk cId="1713766877" sldId="274"/>
            <ac:grpSpMk id="104" creationId="{00000000-0000-0000-0000-000000000000}"/>
          </ac:grpSpMkLst>
        </pc:grpChg>
      </pc:sldChg>
      <pc:sldChg chg="add del">
        <pc:chgData name="Lucille Geay" userId="f614b1a3f8b33a85" providerId="LiveId" clId="{1E67671F-02DD-4271-AE08-D8CDA5B20934}" dt="2023-11-14T12:48:21.599" v="6"/>
        <pc:sldMkLst>
          <pc:docMk/>
          <pc:sldMk cId="2492154639" sldId="275"/>
        </pc:sldMkLst>
      </pc:sldChg>
      <pc:sldChg chg="add del">
        <pc:chgData name="Lucille Geay" userId="f614b1a3f8b33a85" providerId="LiveId" clId="{1E67671F-02DD-4271-AE08-D8CDA5B20934}" dt="2023-11-14T12:48:21.599" v="6"/>
        <pc:sldMkLst>
          <pc:docMk/>
          <pc:sldMk cId="3810467549" sldId="276"/>
        </pc:sldMkLst>
      </pc:sldChg>
      <pc:sldChg chg="modSp add del mod">
        <pc:chgData name="Lucille Geay" userId="f614b1a3f8b33a85" providerId="LiveId" clId="{1E67671F-02DD-4271-AE08-D8CDA5B20934}" dt="2023-11-14T14:59:38.022" v="333" actId="404"/>
        <pc:sldMkLst>
          <pc:docMk/>
          <pc:sldMk cId="726398675" sldId="277"/>
        </pc:sldMkLst>
        <pc:graphicFrameChg chg="modGraphic">
          <ac:chgData name="Lucille Geay" userId="f614b1a3f8b33a85" providerId="LiveId" clId="{1E67671F-02DD-4271-AE08-D8CDA5B20934}" dt="2023-11-14T14:59:38.022" v="333" actId="404"/>
          <ac:graphicFrameMkLst>
            <pc:docMk/>
            <pc:sldMk cId="726398675" sldId="277"/>
            <ac:graphicFrameMk id="15" creationId="{00000000-0000-0000-0000-000000000000}"/>
          </ac:graphicFrameMkLst>
        </pc:graphicFrameChg>
      </pc:sldChg>
      <pc:sldChg chg="modSp add del mod">
        <pc:chgData name="Lucille Geay" userId="f614b1a3f8b33a85" providerId="LiveId" clId="{1E67671F-02DD-4271-AE08-D8CDA5B20934}" dt="2023-11-14T14:59:59.663" v="338" actId="404"/>
        <pc:sldMkLst>
          <pc:docMk/>
          <pc:sldMk cId="4198110042" sldId="278"/>
        </pc:sldMkLst>
        <pc:graphicFrameChg chg="modGraphic">
          <ac:chgData name="Lucille Geay" userId="f614b1a3f8b33a85" providerId="LiveId" clId="{1E67671F-02DD-4271-AE08-D8CDA5B20934}" dt="2023-11-14T14:59:59.663" v="338" actId="404"/>
          <ac:graphicFrameMkLst>
            <pc:docMk/>
            <pc:sldMk cId="4198110042" sldId="278"/>
            <ac:graphicFrameMk id="15" creationId="{00000000-0000-0000-0000-000000000000}"/>
          </ac:graphicFrameMkLst>
        </pc:graphicFrameChg>
      </pc:sldChg>
      <pc:sldChg chg="add del modNotesTx">
        <pc:chgData name="Lucille Geay" userId="f614b1a3f8b33a85" providerId="LiveId" clId="{1E67671F-02DD-4271-AE08-D8CDA5B20934}" dt="2023-11-14T15:14:29.204" v="578" actId="20577"/>
        <pc:sldMkLst>
          <pc:docMk/>
          <pc:sldMk cId="1350625450" sldId="281"/>
        </pc:sldMkLst>
      </pc:sldChg>
      <pc:sldChg chg="add del">
        <pc:chgData name="Lucille Geay" userId="f614b1a3f8b33a85" providerId="LiveId" clId="{1E67671F-02DD-4271-AE08-D8CDA5B20934}" dt="2023-11-14T12:48:21.599" v="6"/>
        <pc:sldMkLst>
          <pc:docMk/>
          <pc:sldMk cId="4080336847" sldId="282"/>
        </pc:sldMkLst>
      </pc:sldChg>
      <pc:sldChg chg="add del">
        <pc:chgData name="Lucille Geay" userId="f614b1a3f8b33a85" providerId="LiveId" clId="{1E67671F-02DD-4271-AE08-D8CDA5B20934}" dt="2023-11-14T12:48:21.599" v="6"/>
        <pc:sldMkLst>
          <pc:docMk/>
          <pc:sldMk cId="967836254" sldId="283"/>
        </pc:sldMkLst>
      </pc:sldChg>
      <pc:sldChg chg="modSp add del mod">
        <pc:chgData name="Lucille Geay" userId="f614b1a3f8b33a85" providerId="LiveId" clId="{1E67671F-02DD-4271-AE08-D8CDA5B20934}" dt="2023-11-14T12:49:41.500" v="22" actId="1038"/>
        <pc:sldMkLst>
          <pc:docMk/>
          <pc:sldMk cId="289622360" sldId="299"/>
        </pc:sldMkLst>
        <pc:spChg chg="mod">
          <ac:chgData name="Lucille Geay" userId="f614b1a3f8b33a85" providerId="LiveId" clId="{1E67671F-02DD-4271-AE08-D8CDA5B20934}" dt="2023-11-14T12:49:41.500" v="22" actId="1038"/>
          <ac:spMkLst>
            <pc:docMk/>
            <pc:sldMk cId="289622360" sldId="299"/>
            <ac:spMk id="20" creationId="{9814FAAB-5002-467B-AD8A-D1A30240F13E}"/>
          </ac:spMkLst>
        </pc:spChg>
        <pc:spChg chg="mod">
          <ac:chgData name="Lucille Geay" userId="f614b1a3f8b33a85" providerId="LiveId" clId="{1E67671F-02DD-4271-AE08-D8CDA5B20934}" dt="2023-11-14T12:49:39.294" v="19" actId="1037"/>
          <ac:spMkLst>
            <pc:docMk/>
            <pc:sldMk cId="289622360" sldId="299"/>
            <ac:spMk id="22" creationId="{0DC5C233-D95A-4ED6-990B-08618CB22F83}"/>
          </ac:spMkLst>
        </pc:spChg>
        <pc:graphicFrameChg chg="mod">
          <ac:chgData name="Lucille Geay" userId="f614b1a3f8b33a85" providerId="LiveId" clId="{1E67671F-02DD-4271-AE08-D8CDA5B20934}" dt="2023-11-14T12:49:22.195" v="14" actId="1076"/>
          <ac:graphicFrameMkLst>
            <pc:docMk/>
            <pc:sldMk cId="289622360" sldId="299"/>
            <ac:graphicFrameMk id="18" creationId="{9F277A34-0DD9-4797-9691-92FB89C4E4E4}"/>
          </ac:graphicFrameMkLst>
        </pc:graphicFrameChg>
      </pc:sldChg>
      <pc:sldChg chg="add del">
        <pc:chgData name="Lucille Geay" userId="f614b1a3f8b33a85" providerId="LiveId" clId="{1E67671F-02DD-4271-AE08-D8CDA5B20934}" dt="2023-11-14T12:49:05.739" v="10"/>
        <pc:sldMkLst>
          <pc:docMk/>
          <pc:sldMk cId="2797414801" sldId="301"/>
        </pc:sldMkLst>
      </pc:sldChg>
      <pc:sldChg chg="add del">
        <pc:chgData name="Lucille Geay" userId="f614b1a3f8b33a85" providerId="LiveId" clId="{1E67671F-02DD-4271-AE08-D8CDA5B20934}" dt="2023-11-14T12:49:05.739" v="10"/>
        <pc:sldMkLst>
          <pc:docMk/>
          <pc:sldMk cId="3775126339" sldId="302"/>
        </pc:sldMkLst>
      </pc:sldChg>
      <pc:sldChg chg="add del">
        <pc:chgData name="Lucille Geay" userId="f614b1a3f8b33a85" providerId="LiveId" clId="{1E67671F-02DD-4271-AE08-D8CDA5B20934}" dt="2023-11-14T12:49:05.739" v="10"/>
        <pc:sldMkLst>
          <pc:docMk/>
          <pc:sldMk cId="4077384146" sldId="303"/>
        </pc:sldMkLst>
      </pc:sldChg>
      <pc:sldChg chg="add del">
        <pc:chgData name="Lucille Geay" userId="f614b1a3f8b33a85" providerId="LiveId" clId="{1E67671F-02DD-4271-AE08-D8CDA5B20934}" dt="2023-11-14T12:49:05.739" v="10"/>
        <pc:sldMkLst>
          <pc:docMk/>
          <pc:sldMk cId="1208975326" sldId="304"/>
        </pc:sldMkLst>
      </pc:sldChg>
      <pc:sldChg chg="add del modNotesTx">
        <pc:chgData name="Lucille Geay" userId="f614b1a3f8b33a85" providerId="LiveId" clId="{1E67671F-02DD-4271-AE08-D8CDA5B20934}" dt="2023-11-14T15:14:59.322" v="679" actId="20577"/>
        <pc:sldMkLst>
          <pc:docMk/>
          <pc:sldMk cId="4168134359" sldId="306"/>
        </pc:sldMkLst>
      </pc:sldChg>
      <pc:sldChg chg="del">
        <pc:chgData name="Lucille Geay" userId="f614b1a3f8b33a85" providerId="LiveId" clId="{1E67671F-02DD-4271-AE08-D8CDA5B20934}" dt="2023-11-14T12:49:00.510" v="7" actId="47"/>
        <pc:sldMkLst>
          <pc:docMk/>
          <pc:sldMk cId="0" sldId="307"/>
        </pc:sldMkLst>
      </pc:sldChg>
      <pc:sldChg chg="add del">
        <pc:chgData name="Lucille Geay" userId="f614b1a3f8b33a85" providerId="LiveId" clId="{1E67671F-02DD-4271-AE08-D8CDA5B20934}" dt="2023-11-14T15:12:25.392" v="368" actId="47"/>
        <pc:sldMkLst>
          <pc:docMk/>
          <pc:sldMk cId="2802637321" sldId="336"/>
        </pc:sldMkLst>
      </pc:sldChg>
      <pc:sldChg chg="add del">
        <pc:chgData name="Lucille Geay" userId="f614b1a3f8b33a85" providerId="LiveId" clId="{1E67671F-02DD-4271-AE08-D8CDA5B20934}" dt="2023-11-14T12:49:05.739" v="10"/>
        <pc:sldMkLst>
          <pc:docMk/>
          <pc:sldMk cId="1442070642" sldId="348"/>
        </pc:sldMkLst>
      </pc:sldChg>
      <pc:sldChg chg="del">
        <pc:chgData name="Lucille Geay" userId="f614b1a3f8b33a85" providerId="LiveId" clId="{1E67671F-02DD-4271-AE08-D8CDA5B20934}" dt="2023-11-14T12:48:12.673" v="3" actId="47"/>
        <pc:sldMkLst>
          <pc:docMk/>
          <pc:sldMk cId="3828694222" sldId="349"/>
        </pc:sldMkLst>
      </pc:sldChg>
      <pc:sldChg chg="del">
        <pc:chgData name="Lucille Geay" userId="f614b1a3f8b33a85" providerId="LiveId" clId="{1E67671F-02DD-4271-AE08-D8CDA5B20934}" dt="2023-11-14T12:48:12.673" v="3" actId="47"/>
        <pc:sldMkLst>
          <pc:docMk/>
          <pc:sldMk cId="860495341" sldId="350"/>
        </pc:sldMkLst>
      </pc:sldChg>
      <pc:sldChg chg="del">
        <pc:chgData name="Lucille Geay" userId="f614b1a3f8b33a85" providerId="LiveId" clId="{1E67671F-02DD-4271-AE08-D8CDA5B20934}" dt="2023-11-14T12:48:12.673" v="3" actId="47"/>
        <pc:sldMkLst>
          <pc:docMk/>
          <pc:sldMk cId="211113299" sldId="351"/>
        </pc:sldMkLst>
      </pc:sldChg>
      <pc:sldChg chg="del">
        <pc:chgData name="Lucille Geay" userId="f614b1a3f8b33a85" providerId="LiveId" clId="{1E67671F-02DD-4271-AE08-D8CDA5B20934}" dt="2023-11-14T12:49:00.510" v="7" actId="47"/>
        <pc:sldMkLst>
          <pc:docMk/>
          <pc:sldMk cId="3166694386" sldId="352"/>
        </pc:sldMkLst>
      </pc:sldChg>
      <pc:sldChg chg="del">
        <pc:chgData name="Lucille Geay" userId="f614b1a3f8b33a85" providerId="LiveId" clId="{1E67671F-02DD-4271-AE08-D8CDA5B20934}" dt="2023-11-14T12:48:12.673" v="3" actId="47"/>
        <pc:sldMkLst>
          <pc:docMk/>
          <pc:sldMk cId="1590814402" sldId="353"/>
        </pc:sldMkLst>
      </pc:sldChg>
      <pc:sldChg chg="addSp delSp modSp add del mod">
        <pc:chgData name="Lucille Geay" userId="f614b1a3f8b33a85" providerId="LiveId" clId="{1E67671F-02DD-4271-AE08-D8CDA5B20934}" dt="2023-11-14T15:12:07.782" v="363" actId="47"/>
        <pc:sldMkLst>
          <pc:docMk/>
          <pc:sldMk cId="2622142599" sldId="358"/>
        </pc:sldMkLst>
        <pc:spChg chg="mod topLvl">
          <ac:chgData name="Lucille Geay" userId="f614b1a3f8b33a85" providerId="LiveId" clId="{1E67671F-02DD-4271-AE08-D8CDA5B20934}" dt="2023-11-14T15:01:03.072" v="339" actId="255"/>
          <ac:spMkLst>
            <pc:docMk/>
            <pc:sldMk cId="2622142599" sldId="358"/>
            <ac:spMk id="5" creationId="{236B46BD-5AC3-49FD-949E-AA5EF70FAFCB}"/>
          </ac:spMkLst>
        </pc:spChg>
        <pc:spChg chg="mod">
          <ac:chgData name="Lucille Geay" userId="f614b1a3f8b33a85" providerId="LiveId" clId="{1E67671F-02DD-4271-AE08-D8CDA5B20934}" dt="2023-11-14T14:46:12.206" v="233" actId="20577"/>
          <ac:spMkLst>
            <pc:docMk/>
            <pc:sldMk cId="2622142599" sldId="358"/>
            <ac:spMk id="8" creationId="{302372B6-3151-4CEF-817E-728A7481F484}"/>
          </ac:spMkLst>
        </pc:spChg>
        <pc:spChg chg="mod">
          <ac:chgData name="Lucille Geay" userId="f614b1a3f8b33a85" providerId="LiveId" clId="{1E67671F-02DD-4271-AE08-D8CDA5B20934}" dt="2023-11-14T14:45:38.200" v="219" actId="255"/>
          <ac:spMkLst>
            <pc:docMk/>
            <pc:sldMk cId="2622142599" sldId="358"/>
            <ac:spMk id="10" creationId="{DE55724F-B2AD-403C-8796-6AD1C5A9E001}"/>
          </ac:spMkLst>
        </pc:spChg>
        <pc:spChg chg="mod">
          <ac:chgData name="Lucille Geay" userId="f614b1a3f8b33a85" providerId="LiveId" clId="{1E67671F-02DD-4271-AE08-D8CDA5B20934}" dt="2023-11-14T14:45:38.200" v="219" actId="255"/>
          <ac:spMkLst>
            <pc:docMk/>
            <pc:sldMk cId="2622142599" sldId="358"/>
            <ac:spMk id="11" creationId="{7B7CD55D-2615-4B49-A91D-C25FDA025E54}"/>
          </ac:spMkLst>
        </pc:spChg>
        <pc:spChg chg="add del mod">
          <ac:chgData name="Lucille Geay" userId="f614b1a3f8b33a85" providerId="LiveId" clId="{1E67671F-02DD-4271-AE08-D8CDA5B20934}" dt="2023-11-14T14:48:54.831" v="257" actId="478"/>
          <ac:spMkLst>
            <pc:docMk/>
            <pc:sldMk cId="2622142599" sldId="358"/>
            <ac:spMk id="12" creationId="{77C13EEA-D5ED-413F-B3C9-F59D3E3C3358}"/>
          </ac:spMkLst>
        </pc:spChg>
        <pc:spChg chg="add del mod">
          <ac:chgData name="Lucille Geay" userId="f614b1a3f8b33a85" providerId="LiveId" clId="{1E67671F-02DD-4271-AE08-D8CDA5B20934}" dt="2023-11-14T14:49:12.604" v="263" actId="478"/>
          <ac:spMkLst>
            <pc:docMk/>
            <pc:sldMk cId="2622142599" sldId="358"/>
            <ac:spMk id="13" creationId="{167AA0E0-1EB0-43FF-93C4-65660A51803E}"/>
          </ac:spMkLst>
        </pc:spChg>
        <pc:spChg chg="mod">
          <ac:chgData name="Lucille Geay" userId="f614b1a3f8b33a85" providerId="LiveId" clId="{1E67671F-02DD-4271-AE08-D8CDA5B20934}" dt="2023-11-14T14:45:38.200" v="219" actId="255"/>
          <ac:spMkLst>
            <pc:docMk/>
            <pc:sldMk cId="2622142599" sldId="358"/>
            <ac:spMk id="14" creationId="{6F07757B-8016-4E1A-B0C9-F1617A68588D}"/>
          </ac:spMkLst>
        </pc:spChg>
        <pc:spChg chg="mod">
          <ac:chgData name="Lucille Geay" userId="f614b1a3f8b33a85" providerId="LiveId" clId="{1E67671F-02DD-4271-AE08-D8CDA5B20934}" dt="2023-11-14T14:45:38.200" v="219" actId="255"/>
          <ac:spMkLst>
            <pc:docMk/>
            <pc:sldMk cId="2622142599" sldId="358"/>
            <ac:spMk id="15" creationId="{FC932347-1567-4F8A-8C77-0996D85BDCA8}"/>
          </ac:spMkLst>
        </pc:spChg>
        <pc:spChg chg="mod">
          <ac:chgData name="Lucille Geay" userId="f614b1a3f8b33a85" providerId="LiveId" clId="{1E67671F-02DD-4271-AE08-D8CDA5B20934}" dt="2023-11-14T14:45:38.200" v="219" actId="255"/>
          <ac:spMkLst>
            <pc:docMk/>
            <pc:sldMk cId="2622142599" sldId="358"/>
            <ac:spMk id="16" creationId="{475385AA-6091-446B-9922-C3B3F4F219A7}"/>
          </ac:spMkLst>
        </pc:spChg>
        <pc:spChg chg="mod">
          <ac:chgData name="Lucille Geay" userId="f614b1a3f8b33a85" providerId="LiveId" clId="{1E67671F-02DD-4271-AE08-D8CDA5B20934}" dt="2023-11-14T14:45:38.200" v="219" actId="255"/>
          <ac:spMkLst>
            <pc:docMk/>
            <pc:sldMk cId="2622142599" sldId="358"/>
            <ac:spMk id="17" creationId="{A2D8AE51-318C-492E-B416-2D2C63748D2C}"/>
          </ac:spMkLst>
        </pc:spChg>
        <pc:spChg chg="mod">
          <ac:chgData name="Lucille Geay" userId="f614b1a3f8b33a85" providerId="LiveId" clId="{1E67671F-02DD-4271-AE08-D8CDA5B20934}" dt="2023-11-14T14:45:38.200" v="219" actId="255"/>
          <ac:spMkLst>
            <pc:docMk/>
            <pc:sldMk cId="2622142599" sldId="358"/>
            <ac:spMk id="18" creationId="{0148D03C-1F51-463C-9EF9-D0A182D84400}"/>
          </ac:spMkLst>
        </pc:spChg>
        <pc:spChg chg="mod">
          <ac:chgData name="Lucille Geay" userId="f614b1a3f8b33a85" providerId="LiveId" clId="{1E67671F-02DD-4271-AE08-D8CDA5B20934}" dt="2023-11-14T14:45:38.200" v="219" actId="255"/>
          <ac:spMkLst>
            <pc:docMk/>
            <pc:sldMk cId="2622142599" sldId="358"/>
            <ac:spMk id="19" creationId="{18EEE0F4-42B6-473D-AB36-02351BB48200}"/>
          </ac:spMkLst>
        </pc:spChg>
        <pc:spChg chg="mod">
          <ac:chgData name="Lucille Geay" userId="f614b1a3f8b33a85" providerId="LiveId" clId="{1E67671F-02DD-4271-AE08-D8CDA5B20934}" dt="2023-11-14T14:45:38.200" v="219" actId="255"/>
          <ac:spMkLst>
            <pc:docMk/>
            <pc:sldMk cId="2622142599" sldId="358"/>
            <ac:spMk id="20" creationId="{C005A19A-16DD-4A3E-9E6B-4DE5211C64B5}"/>
          </ac:spMkLst>
        </pc:spChg>
        <pc:spChg chg="del mod topLvl">
          <ac:chgData name="Lucille Geay" userId="f614b1a3f8b33a85" providerId="LiveId" clId="{1E67671F-02DD-4271-AE08-D8CDA5B20934}" dt="2023-11-14T14:38:08.521" v="209" actId="478"/>
          <ac:spMkLst>
            <pc:docMk/>
            <pc:sldMk cId="2622142599" sldId="358"/>
            <ac:spMk id="22" creationId="{21087DCA-4130-4DB8-9A51-4E6E64F74F9F}"/>
          </ac:spMkLst>
        </pc:spChg>
        <pc:spChg chg="mod topLvl">
          <ac:chgData name="Lucille Geay" userId="f614b1a3f8b33a85" providerId="LiveId" clId="{1E67671F-02DD-4271-AE08-D8CDA5B20934}" dt="2023-11-14T15:01:15.010" v="341" actId="255"/>
          <ac:spMkLst>
            <pc:docMk/>
            <pc:sldMk cId="2622142599" sldId="358"/>
            <ac:spMk id="38" creationId="{7AF6B350-7B14-4826-B75C-ED41864F8A21}"/>
          </ac:spMkLst>
        </pc:spChg>
        <pc:spChg chg="del mod">
          <ac:chgData name="Lucille Geay" userId="f614b1a3f8b33a85" providerId="LiveId" clId="{1E67671F-02DD-4271-AE08-D8CDA5B20934}" dt="2023-11-14T14:50:32.024" v="307" actId="478"/>
          <ac:spMkLst>
            <pc:docMk/>
            <pc:sldMk cId="2622142599" sldId="358"/>
            <ac:spMk id="40" creationId="{811E7047-6B06-45C4-9D36-B1FD0173B310}"/>
          </ac:spMkLst>
        </pc:spChg>
        <pc:spChg chg="del mod topLvl">
          <ac:chgData name="Lucille Geay" userId="f614b1a3f8b33a85" providerId="LiveId" clId="{1E67671F-02DD-4271-AE08-D8CDA5B20934}" dt="2023-11-14T14:50:40.347" v="308" actId="478"/>
          <ac:spMkLst>
            <pc:docMk/>
            <pc:sldMk cId="2622142599" sldId="358"/>
            <ac:spMk id="41" creationId="{C2126A64-A751-428F-8AE3-2C835014A146}"/>
          </ac:spMkLst>
        </pc:spChg>
        <pc:spChg chg="del mod">
          <ac:chgData name="Lucille Geay" userId="f614b1a3f8b33a85" providerId="LiveId" clId="{1E67671F-02DD-4271-AE08-D8CDA5B20934}" dt="2023-11-14T14:50:27.455" v="306" actId="478"/>
          <ac:spMkLst>
            <pc:docMk/>
            <pc:sldMk cId="2622142599" sldId="358"/>
            <ac:spMk id="42" creationId="{F9228B6E-BC96-4445-A8AD-AE1B7B593D36}"/>
          </ac:spMkLst>
        </pc:spChg>
        <pc:spChg chg="del mod">
          <ac:chgData name="Lucille Geay" userId="f614b1a3f8b33a85" providerId="LiveId" clId="{1E67671F-02DD-4271-AE08-D8CDA5B20934}" dt="2023-11-14T14:50:24.989" v="305" actId="478"/>
          <ac:spMkLst>
            <pc:docMk/>
            <pc:sldMk cId="2622142599" sldId="358"/>
            <ac:spMk id="43" creationId="{10E7E5BF-006B-4716-BEE2-D7255C4226ED}"/>
          </ac:spMkLst>
        </pc:spChg>
        <pc:spChg chg="del mod">
          <ac:chgData name="Lucille Geay" userId="f614b1a3f8b33a85" providerId="LiveId" clId="{1E67671F-02DD-4271-AE08-D8CDA5B20934}" dt="2023-11-14T14:50:22.447" v="304" actId="478"/>
          <ac:spMkLst>
            <pc:docMk/>
            <pc:sldMk cId="2622142599" sldId="358"/>
            <ac:spMk id="44" creationId="{23F59B17-7715-45B5-B356-DD0545B1FEA5}"/>
          </ac:spMkLst>
        </pc:spChg>
        <pc:spChg chg="mod">
          <ac:chgData name="Lucille Geay" userId="f614b1a3f8b33a85" providerId="LiveId" clId="{1E67671F-02DD-4271-AE08-D8CDA5B20934}" dt="2023-11-14T14:47:20.429" v="248"/>
          <ac:spMkLst>
            <pc:docMk/>
            <pc:sldMk cId="2622142599" sldId="358"/>
            <ac:spMk id="46" creationId="{68F69027-1E4F-4952-A4FC-832410B2C54E}"/>
          </ac:spMkLst>
        </pc:spChg>
        <pc:spChg chg="mod">
          <ac:chgData name="Lucille Geay" userId="f614b1a3f8b33a85" providerId="LiveId" clId="{1E67671F-02DD-4271-AE08-D8CDA5B20934}" dt="2023-11-14T14:47:20.429" v="248"/>
          <ac:spMkLst>
            <pc:docMk/>
            <pc:sldMk cId="2622142599" sldId="358"/>
            <ac:spMk id="47" creationId="{1D240F7E-CF11-4CF2-9C53-AE0063AC6233}"/>
          </ac:spMkLst>
        </pc:spChg>
        <pc:spChg chg="mod">
          <ac:chgData name="Lucille Geay" userId="f614b1a3f8b33a85" providerId="LiveId" clId="{1E67671F-02DD-4271-AE08-D8CDA5B20934}" dt="2023-11-14T14:47:20.429" v="248"/>
          <ac:spMkLst>
            <pc:docMk/>
            <pc:sldMk cId="2622142599" sldId="358"/>
            <ac:spMk id="48" creationId="{907F6E87-FDA2-495A-BAA5-8D6E1A09AB9E}"/>
          </ac:spMkLst>
        </pc:spChg>
        <pc:spChg chg="mod">
          <ac:chgData name="Lucille Geay" userId="f614b1a3f8b33a85" providerId="LiveId" clId="{1E67671F-02DD-4271-AE08-D8CDA5B20934}" dt="2023-11-14T14:47:20.429" v="248"/>
          <ac:spMkLst>
            <pc:docMk/>
            <pc:sldMk cId="2622142599" sldId="358"/>
            <ac:spMk id="49" creationId="{97DDE7D8-B738-491F-BC31-6F315ACDC1E3}"/>
          </ac:spMkLst>
        </pc:spChg>
        <pc:spChg chg="mod">
          <ac:chgData name="Lucille Geay" userId="f614b1a3f8b33a85" providerId="LiveId" clId="{1E67671F-02DD-4271-AE08-D8CDA5B20934}" dt="2023-11-14T14:47:20.429" v="248"/>
          <ac:spMkLst>
            <pc:docMk/>
            <pc:sldMk cId="2622142599" sldId="358"/>
            <ac:spMk id="50" creationId="{A69790CE-2633-46AF-8E5D-B8FF4DC8929B}"/>
          </ac:spMkLst>
        </pc:spChg>
        <pc:spChg chg="mod">
          <ac:chgData name="Lucille Geay" userId="f614b1a3f8b33a85" providerId="LiveId" clId="{1E67671F-02DD-4271-AE08-D8CDA5B20934}" dt="2023-11-14T15:01:03.072" v="339" actId="255"/>
          <ac:spMkLst>
            <pc:docMk/>
            <pc:sldMk cId="2622142599" sldId="358"/>
            <ac:spMk id="52" creationId="{E86AA2B0-A1D8-4E3E-9F25-A4C3199C2E4D}"/>
          </ac:spMkLst>
        </pc:spChg>
        <pc:spChg chg="mod">
          <ac:chgData name="Lucille Geay" userId="f614b1a3f8b33a85" providerId="LiveId" clId="{1E67671F-02DD-4271-AE08-D8CDA5B20934}" dt="2023-11-14T15:01:03.072" v="339" actId="255"/>
          <ac:spMkLst>
            <pc:docMk/>
            <pc:sldMk cId="2622142599" sldId="358"/>
            <ac:spMk id="53" creationId="{68105804-B775-458F-8B03-F6C5576281A1}"/>
          </ac:spMkLst>
        </pc:spChg>
        <pc:spChg chg="mod">
          <ac:chgData name="Lucille Geay" userId="f614b1a3f8b33a85" providerId="LiveId" clId="{1E67671F-02DD-4271-AE08-D8CDA5B20934}" dt="2023-11-14T15:01:03.072" v="339" actId="255"/>
          <ac:spMkLst>
            <pc:docMk/>
            <pc:sldMk cId="2622142599" sldId="358"/>
            <ac:spMk id="54" creationId="{02966B73-3731-4A91-92F2-69EA75E98482}"/>
          </ac:spMkLst>
        </pc:spChg>
        <pc:spChg chg="mod">
          <ac:chgData name="Lucille Geay" userId="f614b1a3f8b33a85" providerId="LiveId" clId="{1E67671F-02DD-4271-AE08-D8CDA5B20934}" dt="2023-11-14T15:01:03.072" v="339" actId="255"/>
          <ac:spMkLst>
            <pc:docMk/>
            <pc:sldMk cId="2622142599" sldId="358"/>
            <ac:spMk id="55" creationId="{C8D06224-2CC4-41D2-8282-68F7569C69A5}"/>
          </ac:spMkLst>
        </pc:spChg>
        <pc:spChg chg="mod">
          <ac:chgData name="Lucille Geay" userId="f614b1a3f8b33a85" providerId="LiveId" clId="{1E67671F-02DD-4271-AE08-D8CDA5B20934}" dt="2023-11-14T15:01:03.072" v="339" actId="255"/>
          <ac:spMkLst>
            <pc:docMk/>
            <pc:sldMk cId="2622142599" sldId="358"/>
            <ac:spMk id="56" creationId="{A971BC1D-20B7-46C4-AAFC-DB41387F16C3}"/>
          </ac:spMkLst>
        </pc:spChg>
        <pc:spChg chg="mod">
          <ac:chgData name="Lucille Geay" userId="f614b1a3f8b33a85" providerId="LiveId" clId="{1E67671F-02DD-4271-AE08-D8CDA5B20934}" dt="2023-11-14T14:49:17.751" v="265"/>
          <ac:spMkLst>
            <pc:docMk/>
            <pc:sldMk cId="2622142599" sldId="358"/>
            <ac:spMk id="58" creationId="{1B311A0F-9D0B-43C5-97CE-61DB6481641E}"/>
          </ac:spMkLst>
        </pc:spChg>
        <pc:spChg chg="mod">
          <ac:chgData name="Lucille Geay" userId="f614b1a3f8b33a85" providerId="LiveId" clId="{1E67671F-02DD-4271-AE08-D8CDA5B20934}" dt="2023-11-14T14:49:17.751" v="265"/>
          <ac:spMkLst>
            <pc:docMk/>
            <pc:sldMk cId="2622142599" sldId="358"/>
            <ac:spMk id="59" creationId="{EB6416BF-9A82-4E25-AF1A-DBA427D32C3A}"/>
          </ac:spMkLst>
        </pc:spChg>
        <pc:spChg chg="mod">
          <ac:chgData name="Lucille Geay" userId="f614b1a3f8b33a85" providerId="LiveId" clId="{1E67671F-02DD-4271-AE08-D8CDA5B20934}" dt="2023-11-14T14:49:17.751" v="265"/>
          <ac:spMkLst>
            <pc:docMk/>
            <pc:sldMk cId="2622142599" sldId="358"/>
            <ac:spMk id="60" creationId="{296D7D6D-689D-4F3F-AD61-892618A69268}"/>
          </ac:spMkLst>
        </pc:spChg>
        <pc:spChg chg="mod">
          <ac:chgData name="Lucille Geay" userId="f614b1a3f8b33a85" providerId="LiveId" clId="{1E67671F-02DD-4271-AE08-D8CDA5B20934}" dt="2023-11-14T14:49:17.751" v="265"/>
          <ac:spMkLst>
            <pc:docMk/>
            <pc:sldMk cId="2622142599" sldId="358"/>
            <ac:spMk id="61" creationId="{9D67FA8C-C69A-4877-9606-0F01101FF97E}"/>
          </ac:spMkLst>
        </pc:spChg>
        <pc:spChg chg="mod">
          <ac:chgData name="Lucille Geay" userId="f614b1a3f8b33a85" providerId="LiveId" clId="{1E67671F-02DD-4271-AE08-D8CDA5B20934}" dt="2023-11-14T14:49:17.751" v="265"/>
          <ac:spMkLst>
            <pc:docMk/>
            <pc:sldMk cId="2622142599" sldId="358"/>
            <ac:spMk id="62" creationId="{A50717B5-CA24-4D59-98E5-22A2C0CBC6B0}"/>
          </ac:spMkLst>
        </pc:spChg>
        <pc:spChg chg="mod">
          <ac:chgData name="Lucille Geay" userId="f614b1a3f8b33a85" providerId="LiveId" clId="{1E67671F-02DD-4271-AE08-D8CDA5B20934}" dt="2023-11-14T14:49:17.751" v="265"/>
          <ac:spMkLst>
            <pc:docMk/>
            <pc:sldMk cId="2622142599" sldId="358"/>
            <ac:spMk id="63" creationId="{99D0A8E3-91BC-4F5B-BE40-FDF6E7F9F5DD}"/>
          </ac:spMkLst>
        </pc:spChg>
        <pc:spChg chg="mod">
          <ac:chgData name="Lucille Geay" userId="f614b1a3f8b33a85" providerId="LiveId" clId="{1E67671F-02DD-4271-AE08-D8CDA5B20934}" dt="2023-11-14T15:01:07.356" v="340" actId="255"/>
          <ac:spMkLst>
            <pc:docMk/>
            <pc:sldMk cId="2622142599" sldId="358"/>
            <ac:spMk id="65" creationId="{C219E446-CB08-4A95-9F2E-C765B64D9D12}"/>
          </ac:spMkLst>
        </pc:spChg>
        <pc:spChg chg="mod">
          <ac:chgData name="Lucille Geay" userId="f614b1a3f8b33a85" providerId="LiveId" clId="{1E67671F-02DD-4271-AE08-D8CDA5B20934}" dt="2023-11-14T15:01:07.356" v="340" actId="255"/>
          <ac:spMkLst>
            <pc:docMk/>
            <pc:sldMk cId="2622142599" sldId="358"/>
            <ac:spMk id="66" creationId="{E09F9E75-05EF-4858-BCCD-AB16532B5D9A}"/>
          </ac:spMkLst>
        </pc:spChg>
        <pc:spChg chg="mod">
          <ac:chgData name="Lucille Geay" userId="f614b1a3f8b33a85" providerId="LiveId" clId="{1E67671F-02DD-4271-AE08-D8CDA5B20934}" dt="2023-11-14T15:01:07.356" v="340" actId="255"/>
          <ac:spMkLst>
            <pc:docMk/>
            <pc:sldMk cId="2622142599" sldId="358"/>
            <ac:spMk id="67" creationId="{6F6F7C25-0F0F-4586-971C-B14C1E015D93}"/>
          </ac:spMkLst>
        </pc:spChg>
        <pc:spChg chg="mod">
          <ac:chgData name="Lucille Geay" userId="f614b1a3f8b33a85" providerId="LiveId" clId="{1E67671F-02DD-4271-AE08-D8CDA5B20934}" dt="2023-11-14T15:01:07.356" v="340" actId="255"/>
          <ac:spMkLst>
            <pc:docMk/>
            <pc:sldMk cId="2622142599" sldId="358"/>
            <ac:spMk id="68" creationId="{04C1718C-4FD2-456C-A60D-9A3456F1C6BD}"/>
          </ac:spMkLst>
        </pc:spChg>
        <pc:spChg chg="mod">
          <ac:chgData name="Lucille Geay" userId="f614b1a3f8b33a85" providerId="LiveId" clId="{1E67671F-02DD-4271-AE08-D8CDA5B20934}" dt="2023-11-14T15:01:07.356" v="340" actId="255"/>
          <ac:spMkLst>
            <pc:docMk/>
            <pc:sldMk cId="2622142599" sldId="358"/>
            <ac:spMk id="69" creationId="{8C5086E2-63E4-4B31-A8DA-75A229BCC3B6}"/>
          </ac:spMkLst>
        </pc:spChg>
        <pc:spChg chg="mod">
          <ac:chgData name="Lucille Geay" userId="f614b1a3f8b33a85" providerId="LiveId" clId="{1E67671F-02DD-4271-AE08-D8CDA5B20934}" dt="2023-11-14T15:01:07.356" v="340" actId="255"/>
          <ac:spMkLst>
            <pc:docMk/>
            <pc:sldMk cId="2622142599" sldId="358"/>
            <ac:spMk id="70" creationId="{A904AD1C-BDD1-49A2-9564-4550D4570A19}"/>
          </ac:spMkLst>
        </pc:spChg>
        <pc:spChg chg="add mod">
          <ac:chgData name="Lucille Geay" userId="f614b1a3f8b33a85" providerId="LiveId" clId="{1E67671F-02DD-4271-AE08-D8CDA5B20934}" dt="2023-11-14T15:01:07.356" v="340" actId="255"/>
          <ac:spMkLst>
            <pc:docMk/>
            <pc:sldMk cId="2622142599" sldId="358"/>
            <ac:spMk id="71" creationId="{810F19E9-B540-46B0-AAC1-4D9ADA49A5BB}"/>
          </ac:spMkLst>
        </pc:spChg>
        <pc:spChg chg="mod">
          <ac:chgData name="Lucille Geay" userId="f614b1a3f8b33a85" providerId="LiveId" clId="{1E67671F-02DD-4271-AE08-D8CDA5B20934}" dt="2023-11-14T14:52:53.722" v="309"/>
          <ac:spMkLst>
            <pc:docMk/>
            <pc:sldMk cId="2622142599" sldId="358"/>
            <ac:spMk id="73" creationId="{0245A9B7-E0AB-4EC3-8C5B-852803BE9438}"/>
          </ac:spMkLst>
        </pc:spChg>
        <pc:spChg chg="mod">
          <ac:chgData name="Lucille Geay" userId="f614b1a3f8b33a85" providerId="LiveId" clId="{1E67671F-02DD-4271-AE08-D8CDA5B20934}" dt="2023-11-14T14:52:53.722" v="309"/>
          <ac:spMkLst>
            <pc:docMk/>
            <pc:sldMk cId="2622142599" sldId="358"/>
            <ac:spMk id="74" creationId="{774A3C9B-E181-415D-B895-DD99C5175DE7}"/>
          </ac:spMkLst>
        </pc:spChg>
        <pc:spChg chg="mod">
          <ac:chgData name="Lucille Geay" userId="f614b1a3f8b33a85" providerId="LiveId" clId="{1E67671F-02DD-4271-AE08-D8CDA5B20934}" dt="2023-11-14T15:01:15.010" v="341" actId="255"/>
          <ac:spMkLst>
            <pc:docMk/>
            <pc:sldMk cId="2622142599" sldId="358"/>
            <ac:spMk id="76" creationId="{E8EF5B79-B3B5-4E4C-8142-35E28A9A2B04}"/>
          </ac:spMkLst>
        </pc:spChg>
        <pc:spChg chg="mod">
          <ac:chgData name="Lucille Geay" userId="f614b1a3f8b33a85" providerId="LiveId" clId="{1E67671F-02DD-4271-AE08-D8CDA5B20934}" dt="2023-11-14T15:01:15.010" v="341" actId="255"/>
          <ac:spMkLst>
            <pc:docMk/>
            <pc:sldMk cId="2622142599" sldId="358"/>
            <ac:spMk id="77" creationId="{9AC13D27-E3DA-481D-A4BE-227163FED842}"/>
          </ac:spMkLst>
        </pc:spChg>
        <pc:grpChg chg="add mod">
          <ac:chgData name="Lucille Geay" userId="f614b1a3f8b33a85" providerId="LiveId" clId="{1E67671F-02DD-4271-AE08-D8CDA5B20934}" dt="2023-11-14T14:53:43.449" v="320" actId="1076"/>
          <ac:grpSpMkLst>
            <pc:docMk/>
            <pc:sldMk cId="2622142599" sldId="358"/>
            <ac:grpSpMk id="3" creationId="{88E7D4FE-2200-457C-B710-185DFE869F88}"/>
          </ac:grpSpMkLst>
        </pc:grpChg>
        <pc:grpChg chg="del mod">
          <ac:chgData name="Lucille Geay" userId="f614b1a3f8b33a85" providerId="LiveId" clId="{1E67671F-02DD-4271-AE08-D8CDA5B20934}" dt="2023-11-14T14:47:17.449" v="247" actId="478"/>
          <ac:grpSpMkLst>
            <pc:docMk/>
            <pc:sldMk cId="2622142599" sldId="358"/>
            <ac:grpSpMk id="4" creationId="{F8B5593F-23FD-4509-9EF7-EE4DACBEED38}"/>
          </ac:grpSpMkLst>
        </pc:grpChg>
        <pc:grpChg chg="del mod">
          <ac:chgData name="Lucille Geay" userId="f614b1a3f8b33a85" providerId="LiveId" clId="{1E67671F-02DD-4271-AE08-D8CDA5B20934}" dt="2023-11-14T14:49:13.750" v="264" actId="478"/>
          <ac:grpSpMkLst>
            <pc:docMk/>
            <pc:sldMk cId="2622142599" sldId="358"/>
            <ac:grpSpMk id="7" creationId="{600E1422-C273-4E12-A0AB-ADF74A875D33}"/>
          </ac:grpSpMkLst>
        </pc:grpChg>
        <pc:grpChg chg="del">
          <ac:chgData name="Lucille Geay" userId="f614b1a3f8b33a85" providerId="LiveId" clId="{1E67671F-02DD-4271-AE08-D8CDA5B20934}" dt="2023-11-14T14:38:08.521" v="209" actId="478"/>
          <ac:grpSpMkLst>
            <pc:docMk/>
            <pc:sldMk cId="2622142599" sldId="358"/>
            <ac:grpSpMk id="21" creationId="{6D5469B3-8E77-41C5-8C5D-560A6993599D}"/>
          </ac:grpSpMkLst>
        </pc:grpChg>
        <pc:grpChg chg="del topLvl">
          <ac:chgData name="Lucille Geay" userId="f614b1a3f8b33a85" providerId="LiveId" clId="{1E67671F-02DD-4271-AE08-D8CDA5B20934}" dt="2023-11-14T14:38:10.804" v="210" actId="478"/>
          <ac:grpSpMkLst>
            <pc:docMk/>
            <pc:sldMk cId="2622142599" sldId="358"/>
            <ac:grpSpMk id="23" creationId="{F2684981-7954-4CF3-B6A0-7EA0980D3AAB}"/>
          </ac:grpSpMkLst>
        </pc:grpChg>
        <pc:grpChg chg="del">
          <ac:chgData name="Lucille Geay" userId="f614b1a3f8b33a85" providerId="LiveId" clId="{1E67671F-02DD-4271-AE08-D8CDA5B20934}" dt="2023-11-14T14:50:40.347" v="308" actId="478"/>
          <ac:grpSpMkLst>
            <pc:docMk/>
            <pc:sldMk cId="2622142599" sldId="358"/>
            <ac:grpSpMk id="37" creationId="{70C90F0B-CF6B-49CC-84A6-75671738B60D}"/>
          </ac:grpSpMkLst>
        </pc:grpChg>
        <pc:grpChg chg="del">
          <ac:chgData name="Lucille Geay" userId="f614b1a3f8b33a85" providerId="LiveId" clId="{1E67671F-02DD-4271-AE08-D8CDA5B20934}" dt="2023-11-14T14:50:32.024" v="307" actId="478"/>
          <ac:grpSpMkLst>
            <pc:docMk/>
            <pc:sldMk cId="2622142599" sldId="358"/>
            <ac:grpSpMk id="39" creationId="{94B756F6-EF54-4AFC-A4C3-29297E450523}"/>
          </ac:grpSpMkLst>
        </pc:grpChg>
        <pc:grpChg chg="add del mod">
          <ac:chgData name="Lucille Geay" userId="f614b1a3f8b33a85" providerId="LiveId" clId="{1E67671F-02DD-4271-AE08-D8CDA5B20934}" dt="2023-11-14T14:47:26.892" v="251"/>
          <ac:grpSpMkLst>
            <pc:docMk/>
            <pc:sldMk cId="2622142599" sldId="358"/>
            <ac:grpSpMk id="45" creationId="{CBD77CCB-5C02-4677-A396-B3CB6B26AE50}"/>
          </ac:grpSpMkLst>
        </pc:grpChg>
        <pc:grpChg chg="add mod">
          <ac:chgData name="Lucille Geay" userId="f614b1a3f8b33a85" providerId="LiveId" clId="{1E67671F-02DD-4271-AE08-D8CDA5B20934}" dt="2023-11-14T14:48:58.563" v="260" actId="164"/>
          <ac:grpSpMkLst>
            <pc:docMk/>
            <pc:sldMk cId="2622142599" sldId="358"/>
            <ac:grpSpMk id="51" creationId="{61C64557-0642-472E-8F74-B1632C63021D}"/>
          </ac:grpSpMkLst>
        </pc:grpChg>
        <pc:grpChg chg="add del mod">
          <ac:chgData name="Lucille Geay" userId="f614b1a3f8b33a85" providerId="LiveId" clId="{1E67671F-02DD-4271-AE08-D8CDA5B20934}" dt="2023-11-14T14:49:20.327" v="266"/>
          <ac:grpSpMkLst>
            <pc:docMk/>
            <pc:sldMk cId="2622142599" sldId="358"/>
            <ac:grpSpMk id="57" creationId="{1BD736B3-2512-4D98-823F-14B087AACD57}"/>
          </ac:grpSpMkLst>
        </pc:grpChg>
        <pc:grpChg chg="add mod">
          <ac:chgData name="Lucille Geay" userId="f614b1a3f8b33a85" providerId="LiveId" clId="{1E67671F-02DD-4271-AE08-D8CDA5B20934}" dt="2023-11-14T14:53:24.551" v="318" actId="164"/>
          <ac:grpSpMkLst>
            <pc:docMk/>
            <pc:sldMk cId="2622142599" sldId="358"/>
            <ac:grpSpMk id="64" creationId="{1862C61D-CFD4-42B4-AD4A-50351D100F29}"/>
          </ac:grpSpMkLst>
        </pc:grpChg>
        <pc:grpChg chg="add del mod">
          <ac:chgData name="Lucille Geay" userId="f614b1a3f8b33a85" providerId="LiveId" clId="{1E67671F-02DD-4271-AE08-D8CDA5B20934}" dt="2023-11-14T14:52:56.147" v="312"/>
          <ac:grpSpMkLst>
            <pc:docMk/>
            <pc:sldMk cId="2622142599" sldId="358"/>
            <ac:grpSpMk id="72" creationId="{7E70930E-BD87-4A85-95FE-5509C83B134C}"/>
          </ac:grpSpMkLst>
        </pc:grpChg>
        <pc:grpChg chg="add mod">
          <ac:chgData name="Lucille Geay" userId="f614b1a3f8b33a85" providerId="LiveId" clId="{1E67671F-02DD-4271-AE08-D8CDA5B20934}" dt="2023-11-14T14:53:12.672" v="315" actId="164"/>
          <ac:grpSpMkLst>
            <pc:docMk/>
            <pc:sldMk cId="2622142599" sldId="358"/>
            <ac:grpSpMk id="75" creationId="{FE69DA0A-942C-40FB-B389-932192BAD507}"/>
          </ac:grpSpMkLst>
        </pc:grpChg>
        <pc:grpChg chg="add mod">
          <ac:chgData name="Lucille Geay" userId="f614b1a3f8b33a85" providerId="LiveId" clId="{1E67671F-02DD-4271-AE08-D8CDA5B20934}" dt="2023-11-14T14:53:18.773" v="317" actId="1076"/>
          <ac:grpSpMkLst>
            <pc:docMk/>
            <pc:sldMk cId="2622142599" sldId="358"/>
            <ac:grpSpMk id="78" creationId="{5B916C6C-43AD-4F4A-AFCF-612D350B8BA7}"/>
          </ac:grpSpMkLst>
        </pc:grpChg>
        <pc:grpChg chg="add mod">
          <ac:chgData name="Lucille Geay" userId="f614b1a3f8b33a85" providerId="LiveId" clId="{1E67671F-02DD-4271-AE08-D8CDA5B20934}" dt="2023-11-14T14:53:29.300" v="319" actId="1076"/>
          <ac:grpSpMkLst>
            <pc:docMk/>
            <pc:sldMk cId="2622142599" sldId="358"/>
            <ac:grpSpMk id="79" creationId="{944535A8-32F3-4F8A-885F-B4121F709C93}"/>
          </ac:grpSpMkLst>
        </pc:grpChg>
        <pc:picChg chg="del mod topLvl">
          <ac:chgData name="Lucille Geay" userId="f614b1a3f8b33a85" providerId="LiveId" clId="{1E67671F-02DD-4271-AE08-D8CDA5B20934}" dt="2023-11-14T14:47:17.449" v="247" actId="478"/>
          <ac:picMkLst>
            <pc:docMk/>
            <pc:sldMk cId="2622142599" sldId="358"/>
            <ac:picMk id="6" creationId="{CC54D70A-47C3-4714-B949-F361C880B4DA}"/>
          </ac:picMkLst>
        </pc:picChg>
      </pc:sldChg>
      <pc:sldChg chg="add del">
        <pc:chgData name="Lucille Geay" userId="f614b1a3f8b33a85" providerId="LiveId" clId="{1E67671F-02DD-4271-AE08-D8CDA5B20934}" dt="2023-11-14T12:48:10.157" v="2"/>
        <pc:sldMkLst>
          <pc:docMk/>
          <pc:sldMk cId="787814985" sldId="359"/>
        </pc:sldMkLst>
      </pc:sldChg>
      <pc:sldChg chg="modSp add del mod">
        <pc:chgData name="Lucille Geay" userId="f614b1a3f8b33a85" providerId="LiveId" clId="{1E67671F-02DD-4271-AE08-D8CDA5B20934}" dt="2023-11-14T15:13:19.171" v="532" actId="20577"/>
        <pc:sldMkLst>
          <pc:docMk/>
          <pc:sldMk cId="3828694222" sldId="359"/>
        </pc:sldMkLst>
        <pc:spChg chg="mod">
          <ac:chgData name="Lucille Geay" userId="f614b1a3f8b33a85" providerId="LiveId" clId="{1E67671F-02DD-4271-AE08-D8CDA5B20934}" dt="2023-11-14T15:13:19.171" v="532" actId="20577"/>
          <ac:spMkLst>
            <pc:docMk/>
            <pc:sldMk cId="3828694222" sldId="359"/>
            <ac:spMk id="589" creationId="{00000000-0000-0000-0000-000000000000}"/>
          </ac:spMkLst>
        </pc:spChg>
        <pc:spChg chg="mod">
          <ac:chgData name="Lucille Geay" userId="f614b1a3f8b33a85" providerId="LiveId" clId="{1E67671F-02DD-4271-AE08-D8CDA5B20934}" dt="2023-11-14T14:58:56.521" v="328" actId="20577"/>
          <ac:spMkLst>
            <pc:docMk/>
            <pc:sldMk cId="3828694222" sldId="359"/>
            <ac:spMk id="590" creationId="{00000000-0000-0000-0000-000000000000}"/>
          </ac:spMkLst>
        </pc:spChg>
      </pc:sldChg>
      <pc:sldChg chg="add del">
        <pc:chgData name="Lucille Geay" userId="f614b1a3f8b33a85" providerId="LiveId" clId="{1E67671F-02DD-4271-AE08-D8CDA5B20934}" dt="2023-11-14T12:48:21.599" v="6"/>
        <pc:sldMkLst>
          <pc:docMk/>
          <pc:sldMk cId="2957119771" sldId="360"/>
        </pc:sldMkLst>
      </pc:sldChg>
      <pc:sldChg chg="add del">
        <pc:chgData name="Lucille Geay" userId="f614b1a3f8b33a85" providerId="LiveId" clId="{1E67671F-02DD-4271-AE08-D8CDA5B20934}" dt="2023-11-14T12:48:10.157" v="2"/>
        <pc:sldMkLst>
          <pc:docMk/>
          <pc:sldMk cId="1507956599" sldId="361"/>
        </pc:sldMkLst>
      </pc:sldChg>
      <pc:sldChg chg="add del">
        <pc:chgData name="Lucille Geay" userId="f614b1a3f8b33a85" providerId="LiveId" clId="{1E67671F-02DD-4271-AE08-D8CDA5B20934}" dt="2023-11-14T15:14:12.155" v="533" actId="47"/>
        <pc:sldMkLst>
          <pc:docMk/>
          <pc:sldMk cId="1762810359" sldId="361"/>
        </pc:sldMkLst>
      </pc:sldChg>
      <pc:sldChg chg="add del">
        <pc:chgData name="Lucille Geay" userId="f614b1a3f8b33a85" providerId="LiveId" clId="{1E67671F-02DD-4271-AE08-D8CDA5B20934}" dt="2023-11-14T12:49:05.739" v="10"/>
        <pc:sldMkLst>
          <pc:docMk/>
          <pc:sldMk cId="1708603452" sldId="362"/>
        </pc:sldMkLst>
      </pc:sldChg>
      <pc:sldChg chg="add del">
        <pc:chgData name="Lucille Geay" userId="f614b1a3f8b33a85" providerId="LiveId" clId="{1E67671F-02DD-4271-AE08-D8CDA5B20934}" dt="2023-11-14T12:48:10.157" v="2"/>
        <pc:sldMkLst>
          <pc:docMk/>
          <pc:sldMk cId="3358072625" sldId="362"/>
        </pc:sldMkLst>
      </pc:sldChg>
      <pc:sldChg chg="add del">
        <pc:chgData name="Lucille Geay" userId="f614b1a3f8b33a85" providerId="LiveId" clId="{1E67671F-02DD-4271-AE08-D8CDA5B20934}" dt="2023-11-14T12:48:10.157" v="2"/>
        <pc:sldMkLst>
          <pc:docMk/>
          <pc:sldMk cId="1762810359" sldId="363"/>
        </pc:sldMkLst>
      </pc:sldChg>
      <pc:sldChg chg="addSp delSp modSp add mod">
        <pc:chgData name="Lucille Geay" userId="f614b1a3f8b33a85" providerId="LiveId" clId="{1E67671F-02DD-4271-AE08-D8CDA5B20934}" dt="2023-11-14T15:03:59.149" v="362" actId="1076"/>
        <pc:sldMkLst>
          <pc:docMk/>
          <pc:sldMk cId="2425524899" sldId="363"/>
        </pc:sldMkLst>
        <pc:spChg chg="add del mod">
          <ac:chgData name="Lucille Geay" userId="f614b1a3f8b33a85" providerId="LiveId" clId="{1E67671F-02DD-4271-AE08-D8CDA5B20934}" dt="2023-11-14T15:03:02.139" v="349" actId="478"/>
          <ac:spMkLst>
            <pc:docMk/>
            <pc:sldMk cId="2425524899" sldId="363"/>
            <ac:spMk id="3" creationId="{9A479712-D7B1-431B-B28F-8FF46072C058}"/>
          </ac:spMkLst>
        </pc:spChg>
        <pc:spChg chg="add mod">
          <ac:chgData name="Lucille Geay" userId="f614b1a3f8b33a85" providerId="LiveId" clId="{1E67671F-02DD-4271-AE08-D8CDA5B20934}" dt="2023-11-14T15:03:34.755" v="358" actId="1076"/>
          <ac:spMkLst>
            <pc:docMk/>
            <pc:sldMk cId="2425524899" sldId="363"/>
            <ac:spMk id="30" creationId="{9AEE799E-16DA-4426-91CD-E1F08D393565}"/>
          </ac:spMkLst>
        </pc:spChg>
        <pc:spChg chg="mod">
          <ac:chgData name="Lucille Geay" userId="f614b1a3f8b33a85" providerId="LiveId" clId="{1E67671F-02DD-4271-AE08-D8CDA5B20934}" dt="2023-11-14T15:03:03.014" v="350"/>
          <ac:spMkLst>
            <pc:docMk/>
            <pc:sldMk cId="2425524899" sldId="363"/>
            <ac:spMk id="32" creationId="{CF52EA7C-B93F-4276-A7FB-741921142C86}"/>
          </ac:spMkLst>
        </pc:spChg>
        <pc:spChg chg="mod">
          <ac:chgData name="Lucille Geay" userId="f614b1a3f8b33a85" providerId="LiveId" clId="{1E67671F-02DD-4271-AE08-D8CDA5B20934}" dt="2023-11-14T15:03:03.014" v="350"/>
          <ac:spMkLst>
            <pc:docMk/>
            <pc:sldMk cId="2425524899" sldId="363"/>
            <ac:spMk id="34" creationId="{ECBBDA7C-2919-4744-B450-BA18F3ED6C78}"/>
          </ac:spMkLst>
        </pc:spChg>
        <pc:spChg chg="mod">
          <ac:chgData name="Lucille Geay" userId="f614b1a3f8b33a85" providerId="LiveId" clId="{1E67671F-02DD-4271-AE08-D8CDA5B20934}" dt="2023-11-14T15:03:03.014" v="350"/>
          <ac:spMkLst>
            <pc:docMk/>
            <pc:sldMk cId="2425524899" sldId="363"/>
            <ac:spMk id="35" creationId="{E206AC95-1E4A-480E-9424-5BFD58526BC7}"/>
          </ac:spMkLst>
        </pc:spChg>
        <pc:spChg chg="mod">
          <ac:chgData name="Lucille Geay" userId="f614b1a3f8b33a85" providerId="LiveId" clId="{1E67671F-02DD-4271-AE08-D8CDA5B20934}" dt="2023-11-14T15:03:03.014" v="350"/>
          <ac:spMkLst>
            <pc:docMk/>
            <pc:sldMk cId="2425524899" sldId="363"/>
            <ac:spMk id="36" creationId="{6E951B5E-D0DE-430C-8E17-3769BE0BE709}"/>
          </ac:spMkLst>
        </pc:spChg>
        <pc:spChg chg="mod">
          <ac:chgData name="Lucille Geay" userId="f614b1a3f8b33a85" providerId="LiveId" clId="{1E67671F-02DD-4271-AE08-D8CDA5B20934}" dt="2023-11-14T15:03:03.014" v="350"/>
          <ac:spMkLst>
            <pc:docMk/>
            <pc:sldMk cId="2425524899" sldId="363"/>
            <ac:spMk id="37" creationId="{7647F596-6E09-4418-AEED-14164D7ECE61}"/>
          </ac:spMkLst>
        </pc:spChg>
        <pc:spChg chg="mod">
          <ac:chgData name="Lucille Geay" userId="f614b1a3f8b33a85" providerId="LiveId" clId="{1E67671F-02DD-4271-AE08-D8CDA5B20934}" dt="2023-11-14T15:03:03.014" v="350"/>
          <ac:spMkLst>
            <pc:docMk/>
            <pc:sldMk cId="2425524899" sldId="363"/>
            <ac:spMk id="38" creationId="{0660FCEF-04A7-4C2D-8BB3-761444535270}"/>
          </ac:spMkLst>
        </pc:spChg>
        <pc:spChg chg="mod">
          <ac:chgData name="Lucille Geay" userId="f614b1a3f8b33a85" providerId="LiveId" clId="{1E67671F-02DD-4271-AE08-D8CDA5B20934}" dt="2023-11-14T15:03:03.014" v="350"/>
          <ac:spMkLst>
            <pc:docMk/>
            <pc:sldMk cId="2425524899" sldId="363"/>
            <ac:spMk id="41" creationId="{0F700EC6-F976-4E20-92F3-FD8A9233A777}"/>
          </ac:spMkLst>
        </pc:spChg>
        <pc:spChg chg="mod">
          <ac:chgData name="Lucille Geay" userId="f614b1a3f8b33a85" providerId="LiveId" clId="{1E67671F-02DD-4271-AE08-D8CDA5B20934}" dt="2023-11-14T15:03:03.014" v="350"/>
          <ac:spMkLst>
            <pc:docMk/>
            <pc:sldMk cId="2425524899" sldId="363"/>
            <ac:spMk id="42" creationId="{EDE3132F-D180-4BF5-8127-0501C046C75B}"/>
          </ac:spMkLst>
        </pc:spChg>
        <pc:spChg chg="mod">
          <ac:chgData name="Lucille Geay" userId="f614b1a3f8b33a85" providerId="LiveId" clId="{1E67671F-02DD-4271-AE08-D8CDA5B20934}" dt="2023-11-14T15:03:03.014" v="350"/>
          <ac:spMkLst>
            <pc:docMk/>
            <pc:sldMk cId="2425524899" sldId="363"/>
            <ac:spMk id="43" creationId="{BA8235B8-D103-455D-86D5-12E56A658E3A}"/>
          </ac:spMkLst>
        </pc:spChg>
        <pc:spChg chg="mod">
          <ac:chgData name="Lucille Geay" userId="f614b1a3f8b33a85" providerId="LiveId" clId="{1E67671F-02DD-4271-AE08-D8CDA5B20934}" dt="2023-11-14T15:03:03.014" v="350"/>
          <ac:spMkLst>
            <pc:docMk/>
            <pc:sldMk cId="2425524899" sldId="363"/>
            <ac:spMk id="44" creationId="{9A049825-41C3-4D6A-B360-E744DBE7A034}"/>
          </ac:spMkLst>
        </pc:spChg>
        <pc:spChg chg="mod">
          <ac:chgData name="Lucille Geay" userId="f614b1a3f8b33a85" providerId="LiveId" clId="{1E67671F-02DD-4271-AE08-D8CDA5B20934}" dt="2023-11-14T15:03:03.014" v="350"/>
          <ac:spMkLst>
            <pc:docMk/>
            <pc:sldMk cId="2425524899" sldId="363"/>
            <ac:spMk id="45" creationId="{E15061C5-5E4E-4326-9753-B1344F45AC9D}"/>
          </ac:spMkLst>
        </pc:spChg>
        <pc:spChg chg="mod">
          <ac:chgData name="Lucille Geay" userId="f614b1a3f8b33a85" providerId="LiveId" clId="{1E67671F-02DD-4271-AE08-D8CDA5B20934}" dt="2023-11-14T15:03:03.014" v="350"/>
          <ac:spMkLst>
            <pc:docMk/>
            <pc:sldMk cId="2425524899" sldId="363"/>
            <ac:spMk id="46" creationId="{3D748FDA-E347-4CA0-898E-387B3789D95F}"/>
          </ac:spMkLst>
        </pc:spChg>
        <pc:spChg chg="mod">
          <ac:chgData name="Lucille Geay" userId="f614b1a3f8b33a85" providerId="LiveId" clId="{1E67671F-02DD-4271-AE08-D8CDA5B20934}" dt="2023-11-14T15:03:03.014" v="350"/>
          <ac:spMkLst>
            <pc:docMk/>
            <pc:sldMk cId="2425524899" sldId="363"/>
            <ac:spMk id="47" creationId="{3732C131-2A7E-48E2-9F8F-BAFABEB1249D}"/>
          </ac:spMkLst>
        </pc:spChg>
        <pc:spChg chg="mod">
          <ac:chgData name="Lucille Geay" userId="f614b1a3f8b33a85" providerId="LiveId" clId="{1E67671F-02DD-4271-AE08-D8CDA5B20934}" dt="2023-11-14T15:03:03.014" v="350"/>
          <ac:spMkLst>
            <pc:docMk/>
            <pc:sldMk cId="2425524899" sldId="363"/>
            <ac:spMk id="49" creationId="{CBD53CA6-96A6-4175-A6F7-5D46A6646213}"/>
          </ac:spMkLst>
        </pc:spChg>
        <pc:spChg chg="mod">
          <ac:chgData name="Lucille Geay" userId="f614b1a3f8b33a85" providerId="LiveId" clId="{1E67671F-02DD-4271-AE08-D8CDA5B20934}" dt="2023-11-14T15:03:03.014" v="350"/>
          <ac:spMkLst>
            <pc:docMk/>
            <pc:sldMk cId="2425524899" sldId="363"/>
            <ac:spMk id="51" creationId="{99E48C1B-58BF-4EE7-B624-7046B9D556D8}"/>
          </ac:spMkLst>
        </pc:spChg>
        <pc:spChg chg="mod">
          <ac:chgData name="Lucille Geay" userId="f614b1a3f8b33a85" providerId="LiveId" clId="{1E67671F-02DD-4271-AE08-D8CDA5B20934}" dt="2023-11-14T15:03:03.014" v="350"/>
          <ac:spMkLst>
            <pc:docMk/>
            <pc:sldMk cId="2425524899" sldId="363"/>
            <ac:spMk id="52" creationId="{BE741085-ADB5-4F9D-887C-8C58E2B65F70}"/>
          </ac:spMkLst>
        </pc:spChg>
        <pc:spChg chg="del">
          <ac:chgData name="Lucille Geay" userId="f614b1a3f8b33a85" providerId="LiveId" clId="{1E67671F-02DD-4271-AE08-D8CDA5B20934}" dt="2023-11-14T15:02:49.231" v="348" actId="478"/>
          <ac:spMkLst>
            <pc:docMk/>
            <pc:sldMk cId="2425524899" sldId="363"/>
            <ac:spMk id="70" creationId="{00000000-0000-0000-0000-000000000000}"/>
          </ac:spMkLst>
        </pc:spChg>
        <pc:grpChg chg="add mod">
          <ac:chgData name="Lucille Geay" userId="f614b1a3f8b33a85" providerId="LiveId" clId="{1E67671F-02DD-4271-AE08-D8CDA5B20934}" dt="2023-11-14T15:03:42.240" v="359" actId="1076"/>
          <ac:grpSpMkLst>
            <pc:docMk/>
            <pc:sldMk cId="2425524899" sldId="363"/>
            <ac:grpSpMk id="31" creationId="{FEA2825A-C411-4580-8A11-CEC803C66BFA}"/>
          </ac:grpSpMkLst>
        </pc:grpChg>
        <pc:grpChg chg="mod">
          <ac:chgData name="Lucille Geay" userId="f614b1a3f8b33a85" providerId="LiveId" clId="{1E67671F-02DD-4271-AE08-D8CDA5B20934}" dt="2023-11-14T15:03:03.014" v="350"/>
          <ac:grpSpMkLst>
            <pc:docMk/>
            <pc:sldMk cId="2425524899" sldId="363"/>
            <ac:grpSpMk id="33" creationId="{605E712E-3C52-478A-9D30-56FD2F207BE2}"/>
          </ac:grpSpMkLst>
        </pc:grpChg>
        <pc:grpChg chg="add mod">
          <ac:chgData name="Lucille Geay" userId="f614b1a3f8b33a85" providerId="LiveId" clId="{1E67671F-02DD-4271-AE08-D8CDA5B20934}" dt="2023-11-14T15:03:52.119" v="361" actId="1076"/>
          <ac:grpSpMkLst>
            <pc:docMk/>
            <pc:sldMk cId="2425524899" sldId="363"/>
            <ac:grpSpMk id="39" creationId="{6111EAD1-4E26-42C9-87FF-EC0E12E99A80}"/>
          </ac:grpSpMkLst>
        </pc:grpChg>
        <pc:grpChg chg="mod">
          <ac:chgData name="Lucille Geay" userId="f614b1a3f8b33a85" providerId="LiveId" clId="{1E67671F-02DD-4271-AE08-D8CDA5B20934}" dt="2023-11-14T15:03:03.014" v="350"/>
          <ac:grpSpMkLst>
            <pc:docMk/>
            <pc:sldMk cId="2425524899" sldId="363"/>
            <ac:grpSpMk id="40" creationId="{4DDB6977-BEF6-4486-8E6A-E8D5DD8C9AFF}"/>
          </ac:grpSpMkLst>
        </pc:grpChg>
        <pc:grpChg chg="add mod">
          <ac:chgData name="Lucille Geay" userId="f614b1a3f8b33a85" providerId="LiveId" clId="{1E67671F-02DD-4271-AE08-D8CDA5B20934}" dt="2023-11-14T15:03:59.149" v="362" actId="1076"/>
          <ac:grpSpMkLst>
            <pc:docMk/>
            <pc:sldMk cId="2425524899" sldId="363"/>
            <ac:grpSpMk id="48" creationId="{CE59AA0B-6CF6-474D-BCE4-87F73947FF27}"/>
          </ac:grpSpMkLst>
        </pc:grpChg>
        <pc:grpChg chg="mod">
          <ac:chgData name="Lucille Geay" userId="f614b1a3f8b33a85" providerId="LiveId" clId="{1E67671F-02DD-4271-AE08-D8CDA5B20934}" dt="2023-11-14T15:03:03.014" v="350"/>
          <ac:grpSpMkLst>
            <pc:docMk/>
            <pc:sldMk cId="2425524899" sldId="363"/>
            <ac:grpSpMk id="50" creationId="{794EA7C8-AF97-4931-A719-E0B4A1E04768}"/>
          </ac:grpSpMkLst>
        </pc:grpChg>
        <pc:grpChg chg="del">
          <ac:chgData name="Lucille Geay" userId="f614b1a3f8b33a85" providerId="LiveId" clId="{1E67671F-02DD-4271-AE08-D8CDA5B20934}" dt="2023-11-14T15:02:40.385" v="347" actId="478"/>
          <ac:grpSpMkLst>
            <pc:docMk/>
            <pc:sldMk cId="2425524899" sldId="363"/>
            <ac:grpSpMk id="71" creationId="{00000000-0000-0000-0000-000000000000}"/>
          </ac:grpSpMkLst>
        </pc:grpChg>
        <pc:grpChg chg="del">
          <ac:chgData name="Lucille Geay" userId="f614b1a3f8b33a85" providerId="LiveId" clId="{1E67671F-02DD-4271-AE08-D8CDA5B20934}" dt="2023-11-14T15:02:40.385" v="347" actId="478"/>
          <ac:grpSpMkLst>
            <pc:docMk/>
            <pc:sldMk cId="2425524899" sldId="363"/>
            <ac:grpSpMk id="74" creationId="{00000000-0000-0000-0000-000000000000}"/>
          </ac:grpSpMkLst>
        </pc:grpChg>
        <pc:grpChg chg="del">
          <ac:chgData name="Lucille Geay" userId="f614b1a3f8b33a85" providerId="LiveId" clId="{1E67671F-02DD-4271-AE08-D8CDA5B20934}" dt="2023-11-14T15:02:40.385" v="347" actId="478"/>
          <ac:grpSpMkLst>
            <pc:docMk/>
            <pc:sldMk cId="2425524899" sldId="363"/>
            <ac:grpSpMk id="104" creationId="{00000000-0000-0000-0000-000000000000}"/>
          </ac:grpSpMkLst>
        </pc:grpChg>
      </pc:sldChg>
      <pc:sldChg chg="add del">
        <pc:chgData name="Lucille Geay" userId="f614b1a3f8b33a85" providerId="LiveId" clId="{1E67671F-02DD-4271-AE08-D8CDA5B20934}" dt="2023-11-14T12:48:10.157" v="2"/>
        <pc:sldMkLst>
          <pc:docMk/>
          <pc:sldMk cId="3694991692" sldId="364"/>
        </pc:sldMkLst>
      </pc:sldChg>
      <pc:sldMasterChg chg="delSldLayout">
        <pc:chgData name="Lucille Geay" userId="f614b1a3f8b33a85" providerId="LiveId" clId="{1E67671F-02DD-4271-AE08-D8CDA5B20934}" dt="2023-11-14T12:49:00.510" v="7" actId="47"/>
        <pc:sldMasterMkLst>
          <pc:docMk/>
          <pc:sldMasterMk cId="0" sldId="2147483675"/>
        </pc:sldMasterMkLst>
        <pc:sldLayoutChg chg="del">
          <pc:chgData name="Lucille Geay" userId="f614b1a3f8b33a85" providerId="LiveId" clId="{1E67671F-02DD-4271-AE08-D8CDA5B20934}" dt="2023-11-14T12:49:00.510" v="7" actId="47"/>
          <pc:sldLayoutMkLst>
            <pc:docMk/>
            <pc:sldMasterMk cId="0" sldId="2147483675"/>
            <pc:sldLayoutMk cId="0" sldId="2147483669"/>
          </pc:sldLayoutMkLst>
        </pc:sldLayoutChg>
      </pc:sldMasterChg>
      <pc:sldMasterChg chg="delSldLayout">
        <pc:chgData name="Lucille Geay" userId="f614b1a3f8b33a85" providerId="LiveId" clId="{1E67671F-02DD-4271-AE08-D8CDA5B20934}" dt="2023-11-14T12:48:12.673" v="3" actId="47"/>
        <pc:sldMasterMkLst>
          <pc:docMk/>
          <pc:sldMasterMk cId="2809745006" sldId="2147483676"/>
        </pc:sldMasterMkLst>
        <pc:sldLayoutChg chg="del">
          <pc:chgData name="Lucille Geay" userId="f614b1a3f8b33a85" providerId="LiveId" clId="{1E67671F-02DD-4271-AE08-D8CDA5B20934}" dt="2023-11-14T12:48:12.673" v="3" actId="47"/>
          <pc:sldLayoutMkLst>
            <pc:docMk/>
            <pc:sldMasterMk cId="2809745006" sldId="2147483676"/>
            <pc:sldLayoutMk cId="563279737" sldId="2147483685"/>
          </pc:sldLayoutMkLst>
        </pc:sldLayoutChg>
      </pc:sldMasterChg>
      <pc:sldMasterChg chg="del delSldLayout">
        <pc:chgData name="Lucille Geay" userId="f614b1a3f8b33a85" providerId="LiveId" clId="{1E67671F-02DD-4271-AE08-D8CDA5B20934}" dt="2023-11-14T12:49:00.510" v="7" actId="47"/>
        <pc:sldMasterMkLst>
          <pc:docMk/>
          <pc:sldMasterMk cId="237112431" sldId="2147483698"/>
        </pc:sldMasterMkLst>
        <pc:sldLayoutChg chg="del">
          <pc:chgData name="Lucille Geay" userId="f614b1a3f8b33a85" providerId="LiveId" clId="{1E67671F-02DD-4271-AE08-D8CDA5B20934}" dt="2023-11-14T12:49:00.510" v="7" actId="47"/>
          <pc:sldLayoutMkLst>
            <pc:docMk/>
            <pc:sldMasterMk cId="237112431" sldId="2147483698"/>
            <pc:sldLayoutMk cId="2431194746" sldId="2147483699"/>
          </pc:sldLayoutMkLst>
        </pc:sldLayoutChg>
        <pc:sldLayoutChg chg="del">
          <pc:chgData name="Lucille Geay" userId="f614b1a3f8b33a85" providerId="LiveId" clId="{1E67671F-02DD-4271-AE08-D8CDA5B20934}" dt="2023-11-14T12:49:00.510" v="7" actId="47"/>
          <pc:sldLayoutMkLst>
            <pc:docMk/>
            <pc:sldMasterMk cId="237112431" sldId="2147483698"/>
            <pc:sldLayoutMk cId="2976675885" sldId="2147483700"/>
          </pc:sldLayoutMkLst>
        </pc:sldLayoutChg>
        <pc:sldLayoutChg chg="del">
          <pc:chgData name="Lucille Geay" userId="f614b1a3f8b33a85" providerId="LiveId" clId="{1E67671F-02DD-4271-AE08-D8CDA5B20934}" dt="2023-11-14T12:49:00.510" v="7" actId="47"/>
          <pc:sldLayoutMkLst>
            <pc:docMk/>
            <pc:sldMasterMk cId="237112431" sldId="2147483698"/>
            <pc:sldLayoutMk cId="913746817" sldId="2147483701"/>
          </pc:sldLayoutMkLst>
        </pc:sldLayoutChg>
        <pc:sldLayoutChg chg="del">
          <pc:chgData name="Lucille Geay" userId="f614b1a3f8b33a85" providerId="LiveId" clId="{1E67671F-02DD-4271-AE08-D8CDA5B20934}" dt="2023-11-14T12:49:00.510" v="7" actId="47"/>
          <pc:sldLayoutMkLst>
            <pc:docMk/>
            <pc:sldMasterMk cId="237112431" sldId="2147483698"/>
            <pc:sldLayoutMk cId="1989072972" sldId="2147483702"/>
          </pc:sldLayoutMkLst>
        </pc:sldLayoutChg>
        <pc:sldLayoutChg chg="del">
          <pc:chgData name="Lucille Geay" userId="f614b1a3f8b33a85" providerId="LiveId" clId="{1E67671F-02DD-4271-AE08-D8CDA5B20934}" dt="2023-11-14T12:49:00.510" v="7" actId="47"/>
          <pc:sldLayoutMkLst>
            <pc:docMk/>
            <pc:sldMasterMk cId="237112431" sldId="2147483698"/>
            <pc:sldLayoutMk cId="2521477666" sldId="2147483703"/>
          </pc:sldLayoutMkLst>
        </pc:sldLayoutChg>
        <pc:sldLayoutChg chg="del">
          <pc:chgData name="Lucille Geay" userId="f614b1a3f8b33a85" providerId="LiveId" clId="{1E67671F-02DD-4271-AE08-D8CDA5B20934}" dt="2023-11-14T12:49:00.510" v="7" actId="47"/>
          <pc:sldLayoutMkLst>
            <pc:docMk/>
            <pc:sldMasterMk cId="237112431" sldId="2147483698"/>
            <pc:sldLayoutMk cId="1286135540" sldId="2147483704"/>
          </pc:sldLayoutMkLst>
        </pc:sldLayoutChg>
        <pc:sldLayoutChg chg="del">
          <pc:chgData name="Lucille Geay" userId="f614b1a3f8b33a85" providerId="LiveId" clId="{1E67671F-02DD-4271-AE08-D8CDA5B20934}" dt="2023-11-14T12:49:00.510" v="7" actId="47"/>
          <pc:sldLayoutMkLst>
            <pc:docMk/>
            <pc:sldMasterMk cId="237112431" sldId="2147483698"/>
            <pc:sldLayoutMk cId="3127141488" sldId="2147483705"/>
          </pc:sldLayoutMkLst>
        </pc:sldLayoutChg>
        <pc:sldLayoutChg chg="del">
          <pc:chgData name="Lucille Geay" userId="f614b1a3f8b33a85" providerId="LiveId" clId="{1E67671F-02DD-4271-AE08-D8CDA5B20934}" dt="2023-11-14T12:49:00.510" v="7" actId="47"/>
          <pc:sldLayoutMkLst>
            <pc:docMk/>
            <pc:sldMasterMk cId="237112431" sldId="2147483698"/>
            <pc:sldLayoutMk cId="4135782910" sldId="2147483706"/>
          </pc:sldLayoutMkLst>
        </pc:sldLayoutChg>
        <pc:sldLayoutChg chg="del">
          <pc:chgData name="Lucille Geay" userId="f614b1a3f8b33a85" providerId="LiveId" clId="{1E67671F-02DD-4271-AE08-D8CDA5B20934}" dt="2023-11-14T12:49:00.510" v="7" actId="47"/>
          <pc:sldLayoutMkLst>
            <pc:docMk/>
            <pc:sldMasterMk cId="237112431" sldId="2147483698"/>
            <pc:sldLayoutMk cId="2183956958" sldId="2147483707"/>
          </pc:sldLayoutMkLst>
        </pc:sldLayoutChg>
        <pc:sldLayoutChg chg="del">
          <pc:chgData name="Lucille Geay" userId="f614b1a3f8b33a85" providerId="LiveId" clId="{1E67671F-02DD-4271-AE08-D8CDA5B20934}" dt="2023-11-14T12:49:00.510" v="7" actId="47"/>
          <pc:sldLayoutMkLst>
            <pc:docMk/>
            <pc:sldMasterMk cId="237112431" sldId="2147483698"/>
            <pc:sldLayoutMk cId="3308781717" sldId="2147483708"/>
          </pc:sldLayoutMkLst>
        </pc:sldLayoutChg>
        <pc:sldLayoutChg chg="del">
          <pc:chgData name="Lucille Geay" userId="f614b1a3f8b33a85" providerId="LiveId" clId="{1E67671F-02DD-4271-AE08-D8CDA5B20934}" dt="2023-11-14T12:49:00.510" v="7" actId="47"/>
          <pc:sldLayoutMkLst>
            <pc:docMk/>
            <pc:sldMasterMk cId="237112431" sldId="2147483698"/>
            <pc:sldLayoutMk cId="2679379238" sldId="2147483709"/>
          </pc:sldLayoutMkLst>
        </pc:sldLayoutChg>
        <pc:sldLayoutChg chg="del">
          <pc:chgData name="Lucille Geay" userId="f614b1a3f8b33a85" providerId="LiveId" clId="{1E67671F-02DD-4271-AE08-D8CDA5B20934}" dt="2023-11-14T12:49:00.510" v="7" actId="47"/>
          <pc:sldLayoutMkLst>
            <pc:docMk/>
            <pc:sldMasterMk cId="237112431" sldId="2147483698"/>
            <pc:sldLayoutMk cId="2035021231" sldId="2147483710"/>
          </pc:sldLayoutMkLst>
        </pc:sldLayoutChg>
        <pc:sldLayoutChg chg="del">
          <pc:chgData name="Lucille Geay" userId="f614b1a3f8b33a85" providerId="LiveId" clId="{1E67671F-02DD-4271-AE08-D8CDA5B20934}" dt="2023-11-14T12:49:00.510" v="7" actId="47"/>
          <pc:sldLayoutMkLst>
            <pc:docMk/>
            <pc:sldMasterMk cId="237112431" sldId="2147483698"/>
            <pc:sldLayoutMk cId="973463407" sldId="2147483711"/>
          </pc:sldLayoutMkLst>
        </pc:sldLayoutChg>
        <pc:sldLayoutChg chg="del">
          <pc:chgData name="Lucille Geay" userId="f614b1a3f8b33a85" providerId="LiveId" clId="{1E67671F-02DD-4271-AE08-D8CDA5B20934}" dt="2023-11-14T12:49:00.510" v="7" actId="47"/>
          <pc:sldLayoutMkLst>
            <pc:docMk/>
            <pc:sldMasterMk cId="237112431" sldId="2147483698"/>
            <pc:sldLayoutMk cId="454757915" sldId="2147483712"/>
          </pc:sldLayoutMkLst>
        </pc:sldLayoutChg>
        <pc:sldLayoutChg chg="del">
          <pc:chgData name="Lucille Geay" userId="f614b1a3f8b33a85" providerId="LiveId" clId="{1E67671F-02DD-4271-AE08-D8CDA5B20934}" dt="2023-11-14T12:49:00.510" v="7" actId="47"/>
          <pc:sldLayoutMkLst>
            <pc:docMk/>
            <pc:sldMasterMk cId="237112431" sldId="2147483698"/>
            <pc:sldLayoutMk cId="3627871189" sldId="2147483713"/>
          </pc:sldLayoutMkLst>
        </pc:sldLayoutChg>
        <pc:sldLayoutChg chg="del">
          <pc:chgData name="Lucille Geay" userId="f614b1a3f8b33a85" providerId="LiveId" clId="{1E67671F-02DD-4271-AE08-D8CDA5B20934}" dt="2023-11-14T12:49:00.510" v="7" actId="47"/>
          <pc:sldLayoutMkLst>
            <pc:docMk/>
            <pc:sldMasterMk cId="237112431" sldId="2147483698"/>
            <pc:sldLayoutMk cId="923501006" sldId="2147483714"/>
          </pc:sldLayoutMkLst>
        </pc:sldLayoutChg>
        <pc:sldLayoutChg chg="del">
          <pc:chgData name="Lucille Geay" userId="f614b1a3f8b33a85" providerId="LiveId" clId="{1E67671F-02DD-4271-AE08-D8CDA5B20934}" dt="2023-11-14T12:49:00.510" v="7" actId="47"/>
          <pc:sldLayoutMkLst>
            <pc:docMk/>
            <pc:sldMasterMk cId="237112431" sldId="2147483698"/>
            <pc:sldLayoutMk cId="1520377479" sldId="2147483715"/>
          </pc:sldLayoutMkLst>
        </pc:sldLayoutChg>
        <pc:sldLayoutChg chg="del">
          <pc:chgData name="Lucille Geay" userId="f614b1a3f8b33a85" providerId="LiveId" clId="{1E67671F-02DD-4271-AE08-D8CDA5B20934}" dt="2023-11-14T12:49:00.510" v="7" actId="47"/>
          <pc:sldLayoutMkLst>
            <pc:docMk/>
            <pc:sldMasterMk cId="237112431" sldId="2147483698"/>
            <pc:sldLayoutMk cId="1563264930" sldId="2147483716"/>
          </pc:sldLayoutMkLst>
        </pc:sldLayoutChg>
        <pc:sldLayoutChg chg="del">
          <pc:chgData name="Lucille Geay" userId="f614b1a3f8b33a85" providerId="LiveId" clId="{1E67671F-02DD-4271-AE08-D8CDA5B20934}" dt="2023-11-14T12:49:00.510" v="7" actId="47"/>
          <pc:sldLayoutMkLst>
            <pc:docMk/>
            <pc:sldMasterMk cId="237112431" sldId="2147483698"/>
            <pc:sldLayoutMk cId="2500566888" sldId="2147483717"/>
          </pc:sldLayoutMkLst>
        </pc:sldLayoutChg>
        <pc:sldLayoutChg chg="del">
          <pc:chgData name="Lucille Geay" userId="f614b1a3f8b33a85" providerId="LiveId" clId="{1E67671F-02DD-4271-AE08-D8CDA5B20934}" dt="2023-11-14T12:49:00.510" v="7" actId="47"/>
          <pc:sldLayoutMkLst>
            <pc:docMk/>
            <pc:sldMasterMk cId="237112431" sldId="2147483698"/>
            <pc:sldLayoutMk cId="329093380" sldId="2147483718"/>
          </pc:sldLayoutMkLst>
        </pc:sldLayoutChg>
        <pc:sldLayoutChg chg="del">
          <pc:chgData name="Lucille Geay" userId="f614b1a3f8b33a85" providerId="LiveId" clId="{1E67671F-02DD-4271-AE08-D8CDA5B20934}" dt="2023-11-14T12:49:00.510" v="7" actId="47"/>
          <pc:sldLayoutMkLst>
            <pc:docMk/>
            <pc:sldMasterMk cId="237112431" sldId="2147483698"/>
            <pc:sldLayoutMk cId="701043885" sldId="2147483719"/>
          </pc:sldLayoutMkLst>
        </pc:sldLayoutChg>
        <pc:sldLayoutChg chg="del">
          <pc:chgData name="Lucille Geay" userId="f614b1a3f8b33a85" providerId="LiveId" clId="{1E67671F-02DD-4271-AE08-D8CDA5B20934}" dt="2023-11-14T12:49:00.510" v="7" actId="47"/>
          <pc:sldLayoutMkLst>
            <pc:docMk/>
            <pc:sldMasterMk cId="237112431" sldId="2147483698"/>
            <pc:sldLayoutMk cId="3802086475" sldId="2147483720"/>
          </pc:sldLayoutMkLst>
        </pc:sldLayoutChg>
        <pc:sldLayoutChg chg="del">
          <pc:chgData name="Lucille Geay" userId="f614b1a3f8b33a85" providerId="LiveId" clId="{1E67671F-02DD-4271-AE08-D8CDA5B20934}" dt="2023-11-14T12:49:00.510" v="7" actId="47"/>
          <pc:sldLayoutMkLst>
            <pc:docMk/>
            <pc:sldMasterMk cId="237112431" sldId="2147483698"/>
            <pc:sldLayoutMk cId="2841107272" sldId="2147483721"/>
          </pc:sldLayoutMkLst>
        </pc:sldLayoutChg>
        <pc:sldLayoutChg chg="del">
          <pc:chgData name="Lucille Geay" userId="f614b1a3f8b33a85" providerId="LiveId" clId="{1E67671F-02DD-4271-AE08-D8CDA5B20934}" dt="2023-11-14T12:49:00.510" v="7" actId="47"/>
          <pc:sldLayoutMkLst>
            <pc:docMk/>
            <pc:sldMasterMk cId="237112431" sldId="2147483698"/>
            <pc:sldLayoutMk cId="3601449390" sldId="214748372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Expertise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Avec Séance</c:v>
                </c:pt>
                <c:pt idx="1">
                  <c:v>Sans Séance</c:v>
                </c:pt>
              </c:strCache>
            </c:strRef>
          </c:cat>
          <c:val>
            <c:numRef>
              <c:f>Feuil1!$B$2:$B$3</c:f>
              <c:numCache>
                <c:formatCode>0%</c:formatCode>
                <c:ptCount val="2"/>
                <c:pt idx="0">
                  <c:v>0.32</c:v>
                </c:pt>
                <c:pt idx="1">
                  <c:v>0.13</c:v>
                </c:pt>
              </c:numCache>
            </c:numRef>
          </c:val>
          <c:extLst>
            <c:ext xmlns:c16="http://schemas.microsoft.com/office/drawing/2014/chart" uri="{C3380CC4-5D6E-409C-BE32-E72D297353CC}">
              <c16:uniqueId val="{00000000-D6F2-42B5-B81D-517F059879FC}"/>
            </c:ext>
          </c:extLst>
        </c:ser>
        <c:ser>
          <c:idx val="1"/>
          <c:order val="1"/>
          <c:tx>
            <c:strRef>
              <c:f>Feuil1!$C$1</c:f>
              <c:strCache>
                <c:ptCount val="1"/>
                <c:pt idx="0">
                  <c:v>Autre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Avec Séance</c:v>
                </c:pt>
                <c:pt idx="1">
                  <c:v>Sans Séance</c:v>
                </c:pt>
              </c:strCache>
            </c:strRef>
          </c:cat>
          <c:val>
            <c:numRef>
              <c:f>Feuil1!$C$2:$C$3</c:f>
              <c:numCache>
                <c:formatCode>0%</c:formatCode>
                <c:ptCount val="2"/>
                <c:pt idx="0">
                  <c:v>0.68</c:v>
                </c:pt>
                <c:pt idx="1">
                  <c:v>0.87</c:v>
                </c:pt>
              </c:numCache>
            </c:numRef>
          </c:val>
          <c:extLst>
            <c:ext xmlns:c16="http://schemas.microsoft.com/office/drawing/2014/chart" uri="{C3380CC4-5D6E-409C-BE32-E72D297353CC}">
              <c16:uniqueId val="{00000001-D6F2-42B5-B81D-517F059879FC}"/>
            </c:ext>
          </c:extLst>
        </c:ser>
        <c:dLbls>
          <c:dLblPos val="outEnd"/>
          <c:showLegendKey val="0"/>
          <c:showVal val="1"/>
          <c:showCatName val="0"/>
          <c:showSerName val="0"/>
          <c:showPercent val="0"/>
          <c:showBubbleSize val="0"/>
        </c:dLbls>
        <c:gapWidth val="219"/>
        <c:overlap val="-27"/>
        <c:axId val="1507173327"/>
        <c:axId val="1507175823"/>
      </c:barChart>
      <c:catAx>
        <c:axId val="150717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507175823"/>
        <c:crosses val="autoZero"/>
        <c:auto val="1"/>
        <c:lblAlgn val="ctr"/>
        <c:lblOffset val="100"/>
        <c:noMultiLvlLbl val="0"/>
      </c:catAx>
      <c:valAx>
        <c:axId val="1507175823"/>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fr-FR"/>
                  <a:t>Pourcentage de sélection de la source</a:t>
                </a:r>
              </a:p>
            </c:rich>
          </c:tx>
          <c:layout>
            <c:manualLayout>
              <c:xMode val="edge"/>
              <c:yMode val="edge"/>
              <c:x val="1.9322636605715667E-3"/>
              <c:y val="8.4016147336688024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507173327"/>
        <c:crosses val="autoZero"/>
        <c:crossBetween val="between"/>
        <c:majorUnit val="0.2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906718892232507"/>
          <c:y val="0.32838034919548098"/>
          <c:w val="0.84739074026789596"/>
          <c:h val="0.49379467889693579"/>
        </c:manualLayout>
      </c:layout>
      <c:barChart>
        <c:barDir val="col"/>
        <c:grouping val="clustered"/>
        <c:varyColors val="0"/>
        <c:ser>
          <c:idx val="0"/>
          <c:order val="0"/>
          <c:tx>
            <c:strRef>
              <c:f>Feuil1!$B$1</c:f>
              <c:strCache>
                <c:ptCount val="1"/>
                <c:pt idx="0">
                  <c:v>Oui</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Avec séance</c:v>
                </c:pt>
                <c:pt idx="1">
                  <c:v>Sans séance</c:v>
                </c:pt>
              </c:strCache>
            </c:strRef>
          </c:cat>
          <c:val>
            <c:numRef>
              <c:f>Feuil1!$B$2:$B$3</c:f>
              <c:numCache>
                <c:formatCode>0%</c:formatCode>
                <c:ptCount val="2"/>
                <c:pt idx="0">
                  <c:v>0.97</c:v>
                </c:pt>
                <c:pt idx="1">
                  <c:v>0.5</c:v>
                </c:pt>
              </c:numCache>
            </c:numRef>
          </c:val>
          <c:extLst>
            <c:ext xmlns:c16="http://schemas.microsoft.com/office/drawing/2014/chart" uri="{C3380CC4-5D6E-409C-BE32-E72D297353CC}">
              <c16:uniqueId val="{00000000-7B86-4E14-B99A-DCDAB490DB3D}"/>
            </c:ext>
          </c:extLst>
        </c:ser>
        <c:ser>
          <c:idx val="1"/>
          <c:order val="1"/>
          <c:tx>
            <c:strRef>
              <c:f>Feuil1!$C$1</c:f>
              <c:strCache>
                <c:ptCount val="1"/>
                <c:pt idx="0">
                  <c:v>Non</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Avec séance</c:v>
                </c:pt>
                <c:pt idx="1">
                  <c:v>Sans séance</c:v>
                </c:pt>
              </c:strCache>
            </c:strRef>
          </c:cat>
          <c:val>
            <c:numRef>
              <c:f>Feuil1!$C$2:$C$3</c:f>
              <c:numCache>
                <c:formatCode>0%</c:formatCode>
                <c:ptCount val="2"/>
                <c:pt idx="0">
                  <c:v>0.03</c:v>
                </c:pt>
                <c:pt idx="1">
                  <c:v>0.5</c:v>
                </c:pt>
              </c:numCache>
            </c:numRef>
          </c:val>
          <c:extLst>
            <c:ext xmlns:c16="http://schemas.microsoft.com/office/drawing/2014/chart" uri="{C3380CC4-5D6E-409C-BE32-E72D297353CC}">
              <c16:uniqueId val="{00000001-7B86-4E14-B99A-DCDAB490DB3D}"/>
            </c:ext>
          </c:extLst>
        </c:ser>
        <c:dLbls>
          <c:dLblPos val="outEnd"/>
          <c:showLegendKey val="0"/>
          <c:showVal val="1"/>
          <c:showCatName val="0"/>
          <c:showSerName val="0"/>
          <c:showPercent val="0"/>
          <c:showBubbleSize val="0"/>
        </c:dLbls>
        <c:gapWidth val="219"/>
        <c:overlap val="-27"/>
        <c:axId val="1500033471"/>
        <c:axId val="1500024735"/>
      </c:barChart>
      <c:catAx>
        <c:axId val="150003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500024735"/>
        <c:crosses val="autoZero"/>
        <c:auto val="1"/>
        <c:lblAlgn val="ctr"/>
        <c:lblOffset val="100"/>
        <c:noMultiLvlLbl val="0"/>
      </c:catAx>
      <c:valAx>
        <c:axId val="1500024735"/>
        <c:scaling>
          <c:orientation val="minMax"/>
          <c:max val="1.25"/>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500033471"/>
        <c:crosses val="autoZero"/>
        <c:crossBetween val="between"/>
        <c:majorUnit val="0.25"/>
      </c:valAx>
      <c:spPr>
        <a:noFill/>
        <a:ln>
          <a:noFill/>
        </a:ln>
        <a:effectLst/>
      </c:spPr>
    </c:plotArea>
    <c:legend>
      <c:legendPos val="b"/>
      <c:layout>
        <c:manualLayout>
          <c:xMode val="edge"/>
          <c:yMode val="edge"/>
          <c:x val="0.42611870733834212"/>
          <c:y val="0.84450057127419476"/>
          <c:w val="0.14339798359902231"/>
          <c:h val="6.2575911928092615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E1932-5DBE-4074-8449-8505670FC8A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r-FR"/>
        </a:p>
      </dgm:t>
    </dgm:pt>
    <dgm:pt modelId="{F521B806-835A-4B62-8322-5C7313A99B5A}">
      <dgm:prSet phldrT="[Texte]" custT="1"/>
      <dgm:spPr>
        <a:solidFill>
          <a:srgbClr val="B8B0A3"/>
        </a:solidFill>
      </dgm:spPr>
      <dgm:t>
        <a:bodyPr/>
        <a:lstStyle/>
        <a:p>
          <a:r>
            <a:rPr lang="fr-FR" sz="1050" b="1" dirty="0">
              <a:solidFill>
                <a:schemeClr val="bg2"/>
              </a:solidFill>
              <a:latin typeface="Montserrat" panose="020B0604020202020204" charset="0"/>
            </a:rPr>
            <a:t>COMPETENCE</a:t>
          </a:r>
        </a:p>
        <a:p>
          <a:r>
            <a:rPr kumimoji="0" lang="fr-FR" sz="900"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est-elle capable de me donner de bonnes</a:t>
          </a:r>
          <a:r>
            <a:rPr kumimoji="0" lang="fr-FR" sz="900" b="0" i="0" u="none" strike="noStrike" cap="none" spc="0" normalizeH="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informations</a:t>
          </a:r>
          <a:r>
            <a:rPr kumimoji="0" lang="fr-FR" sz="900"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sz="900" b="1" dirty="0">
            <a:solidFill>
              <a:schemeClr val="bg2"/>
            </a:solidFill>
            <a:latin typeface="Montserrat" panose="020B0604020202020204" charset="0"/>
          </a:endParaRPr>
        </a:p>
      </dgm:t>
    </dgm:pt>
    <dgm:pt modelId="{7EFAD86C-75B8-491A-B347-CEC6A19946A2}" type="parTrans" cxnId="{7535E170-7008-4262-90AE-9531A6D47E71}">
      <dgm:prSet/>
      <dgm:spPr/>
      <dgm:t>
        <a:bodyPr/>
        <a:lstStyle/>
        <a:p>
          <a:endParaRPr lang="fr-FR" b="1">
            <a:solidFill>
              <a:schemeClr val="bg2"/>
            </a:solidFill>
            <a:latin typeface="Montserrat" panose="020B0604020202020204" charset="0"/>
          </a:endParaRPr>
        </a:p>
      </dgm:t>
    </dgm:pt>
    <dgm:pt modelId="{EF7F9CAE-8A1C-47A5-BFA5-BE671B0BBAA2}" type="sibTrans" cxnId="{7535E170-7008-4262-90AE-9531A6D47E71}">
      <dgm:prSet/>
      <dgm:spPr/>
      <dgm:t>
        <a:bodyPr/>
        <a:lstStyle/>
        <a:p>
          <a:endParaRPr lang="fr-FR" b="1">
            <a:solidFill>
              <a:schemeClr val="bg2"/>
            </a:solidFill>
            <a:latin typeface="Montserrat" panose="020B0604020202020204" charset="0"/>
          </a:endParaRPr>
        </a:p>
      </dgm:t>
    </dgm:pt>
    <dgm:pt modelId="{B66C8FE7-08B2-4004-A593-3025D927258B}" type="asst">
      <dgm:prSet phldrT="[Texte]"/>
      <dgm:spPr>
        <a:solidFill>
          <a:srgbClr val="B8B0A3"/>
        </a:solidFill>
      </dgm:spPr>
      <dgm:t>
        <a:bodyPr/>
        <a:lstStyle/>
        <a:p>
          <a:r>
            <a:rPr lang="fr-FR" b="1" dirty="0">
              <a:solidFill>
                <a:schemeClr val="bg2"/>
              </a:solidFill>
              <a:latin typeface="Montserrat" panose="020B0604020202020204" charset="0"/>
            </a:rPr>
            <a:t>EXPERTISE</a:t>
          </a:r>
        </a:p>
        <a:p>
          <a:r>
            <a:rPr kumimoji="0" lang="fr-FR"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possède-t-elle les connaissances et l’expérience </a:t>
          </a:r>
          <a:r>
            <a:rPr kumimoji="0" lang="fr-FR" b="0" i="0" u="none" strike="noStrike" cap="none" spc="0" normalizeH="0" baseline="0" noProof="0" dirty="0">
              <a:ln>
                <a:noFill/>
              </a:ln>
              <a:solidFill>
                <a:srgbClr val="000000"/>
              </a:solidFill>
              <a:effectLst/>
              <a:uLnTx/>
              <a:uFillTx/>
              <a:latin typeface="Montserrat" panose="020B0604020202020204" charset="0"/>
              <a:ea typeface="Calibri" panose="020F0502020204030204" pitchFamily="34" charset="0"/>
              <a:cs typeface="Times New Roman" panose="02020603050405020304" pitchFamily="18" charset="0"/>
              <a:sym typeface="Arial"/>
            </a:rPr>
            <a:t>?</a:t>
          </a:r>
          <a:endParaRPr lang="fr-FR" b="1" dirty="0">
            <a:solidFill>
              <a:schemeClr val="bg2"/>
            </a:solidFill>
            <a:latin typeface="Montserrat" panose="020B0604020202020204" charset="0"/>
          </a:endParaRPr>
        </a:p>
      </dgm:t>
    </dgm:pt>
    <dgm:pt modelId="{B743EA1F-B077-42C7-8C74-3D6A3ADB5D11}" type="parTrans" cxnId="{EC006549-73E7-4E50-989A-32312E423805}">
      <dgm:prSet>
        <dgm:style>
          <a:lnRef idx="1">
            <a:schemeClr val="accent2"/>
          </a:lnRef>
          <a:fillRef idx="0">
            <a:schemeClr val="accent2"/>
          </a:fillRef>
          <a:effectRef idx="0">
            <a:schemeClr val="accent2"/>
          </a:effectRef>
          <a:fontRef idx="minor">
            <a:schemeClr val="tx1"/>
          </a:fontRef>
        </dgm:style>
      </dgm:prSet>
      <dgm:spPr>
        <a:ln w="28575"/>
      </dgm:spPr>
      <dgm:t>
        <a:bodyPr/>
        <a:lstStyle/>
        <a:p>
          <a:endParaRPr lang="fr-FR" b="1">
            <a:solidFill>
              <a:schemeClr val="bg2"/>
            </a:solidFill>
            <a:latin typeface="Montserrat" panose="020B0604020202020204" charset="0"/>
          </a:endParaRPr>
        </a:p>
      </dgm:t>
    </dgm:pt>
    <dgm:pt modelId="{4E7C440A-E5BC-46AA-BC1E-B5EFC7FC7283}" type="sibTrans" cxnId="{EC006549-73E7-4E50-989A-32312E423805}">
      <dgm:prSet/>
      <dgm:spPr/>
      <dgm:t>
        <a:bodyPr/>
        <a:lstStyle/>
        <a:p>
          <a:endParaRPr lang="fr-FR" b="1">
            <a:solidFill>
              <a:schemeClr val="bg2"/>
            </a:solidFill>
            <a:latin typeface="Montserrat" panose="020B0604020202020204" charset="0"/>
          </a:endParaRPr>
        </a:p>
      </dgm:t>
    </dgm:pt>
    <dgm:pt modelId="{9FB1647A-B231-4C44-B373-21FBFB323406}" type="asst">
      <dgm:prSet phldrT="[Texte]"/>
      <dgm:spPr>
        <a:solidFill>
          <a:srgbClr val="B8B0A3"/>
        </a:solidFill>
      </dgm:spPr>
      <dgm:t>
        <a:bodyPr/>
        <a:lstStyle/>
        <a:p>
          <a:r>
            <a:rPr lang="fr-FR" b="1" dirty="0">
              <a:solidFill>
                <a:schemeClr val="bg2"/>
              </a:solidFill>
              <a:latin typeface="Montserrat" panose="020B0604020202020204" charset="0"/>
            </a:rPr>
            <a:t>POPULARITE</a:t>
          </a:r>
        </a:p>
        <a:p>
          <a:r>
            <a:rPr lang="fr-FR" b="0" dirty="0">
              <a:solidFill>
                <a:schemeClr val="bg2"/>
              </a:solidFill>
              <a:latin typeface="Montserrat" panose="020B0604020202020204" charset="0"/>
            </a:rPr>
            <a:t>Cette source est-elle reconnue par une majorité de non-initiés ?</a:t>
          </a:r>
        </a:p>
      </dgm:t>
    </dgm:pt>
    <dgm:pt modelId="{10C6D849-F9D4-46E8-9911-962DF64B4DB3}" type="parTrans" cxnId="{4895C8A2-A0A2-4D5D-A40B-75F8173BC641}">
      <dgm:prSet>
        <dgm:style>
          <a:lnRef idx="1">
            <a:schemeClr val="accent2"/>
          </a:lnRef>
          <a:fillRef idx="0">
            <a:schemeClr val="accent2"/>
          </a:fillRef>
          <a:effectRef idx="0">
            <a:schemeClr val="accent2"/>
          </a:effectRef>
          <a:fontRef idx="minor">
            <a:schemeClr val="tx1"/>
          </a:fontRef>
        </dgm:style>
      </dgm:prSet>
      <dgm:spPr>
        <a:ln w="28575"/>
      </dgm:spPr>
      <dgm:t>
        <a:bodyPr/>
        <a:lstStyle/>
        <a:p>
          <a:endParaRPr lang="fr-FR" b="1">
            <a:latin typeface="Montserrat" panose="020B0604020202020204" charset="0"/>
          </a:endParaRPr>
        </a:p>
      </dgm:t>
    </dgm:pt>
    <dgm:pt modelId="{175DCDB9-7E64-4035-9751-4416DE7E7B07}" type="sibTrans" cxnId="{4895C8A2-A0A2-4D5D-A40B-75F8173BC641}">
      <dgm:prSet/>
      <dgm:spPr/>
      <dgm:t>
        <a:bodyPr/>
        <a:lstStyle/>
        <a:p>
          <a:endParaRPr lang="fr-FR" b="1">
            <a:latin typeface="Montserrat" panose="020B0604020202020204" charset="0"/>
          </a:endParaRPr>
        </a:p>
      </dgm:t>
    </dgm:pt>
    <dgm:pt modelId="{C3EBC456-3BF2-42F4-9325-73515B7982B0}" type="asst">
      <dgm:prSet phldrT="[Texte]"/>
      <dgm:spPr>
        <a:solidFill>
          <a:srgbClr val="B8B0A3"/>
        </a:solidFill>
      </dgm:spPr>
      <dgm:t>
        <a:bodyPr/>
        <a:lstStyle/>
        <a:p>
          <a:r>
            <a:rPr lang="fr-FR" b="1" dirty="0">
              <a:solidFill>
                <a:schemeClr val="bg2"/>
              </a:solidFill>
              <a:latin typeface="Montserrat" panose="020B0604020202020204" charset="0"/>
            </a:rPr>
            <a:t>REPUTATION</a:t>
          </a:r>
        </a:p>
        <a:p>
          <a:r>
            <a:rPr kumimoji="0" lang="fr-FR" b="0" i="0" u="none" strike="noStrike" cap="none" spc="0" normalizeH="0" baseline="0" noProof="0" dirty="0">
              <a:ln>
                <a:noFill/>
              </a:ln>
              <a:solidFill>
                <a:srgbClr val="000000"/>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 elle reconnue pour de </a:t>
          </a:r>
          <a:r>
            <a:rPr lang="fr-FR" dirty="0">
              <a:solidFill>
                <a:srgbClr val="000000"/>
              </a:solidFill>
              <a:latin typeface="Montserrat" panose="020B0604020202020204" charset="0"/>
              <a:ea typeface="Calibri" panose="020F0502020204030204" pitchFamily="34" charset="0"/>
              <a:cs typeface="Times New Roman" panose="02020603050405020304" pitchFamily="18" charset="0"/>
              <a:sym typeface="Arial"/>
            </a:rPr>
            <a:t>donner de bonnes information</a:t>
          </a:r>
          <a:r>
            <a:rPr kumimoji="0" lang="fr-FR" b="0" i="0" u="none" strike="noStrike" cap="none" spc="0" normalizeH="0" baseline="0" noProof="0" dirty="0">
              <a:ln>
                <a:noFill/>
              </a:ln>
              <a:solidFill>
                <a:srgbClr val="000000"/>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b="1" dirty="0">
            <a:solidFill>
              <a:schemeClr val="bg2"/>
            </a:solidFill>
            <a:latin typeface="Montserrat" panose="020B0604020202020204" charset="0"/>
          </a:endParaRPr>
        </a:p>
      </dgm:t>
    </dgm:pt>
    <dgm:pt modelId="{46FA9634-1690-4712-970A-873C5438C7AF}" type="parTrans" cxnId="{32379B9C-02B9-4354-B454-B28AAD4D039D}">
      <dgm:prSet>
        <dgm:style>
          <a:lnRef idx="1">
            <a:schemeClr val="accent2"/>
          </a:lnRef>
          <a:fillRef idx="0">
            <a:schemeClr val="accent2"/>
          </a:fillRef>
          <a:effectRef idx="0">
            <a:schemeClr val="accent2"/>
          </a:effectRef>
          <a:fontRef idx="minor">
            <a:schemeClr val="tx1"/>
          </a:fontRef>
        </dgm:style>
      </dgm:prSet>
      <dgm:spPr>
        <a:ln w="28575"/>
      </dgm:spPr>
      <dgm:t>
        <a:bodyPr/>
        <a:lstStyle/>
        <a:p>
          <a:endParaRPr lang="fr-FR" b="1">
            <a:latin typeface="Montserrat" panose="020B0604020202020204" charset="0"/>
          </a:endParaRPr>
        </a:p>
      </dgm:t>
    </dgm:pt>
    <dgm:pt modelId="{7B396B96-8AB5-4D87-A00D-C0849D2C8CCC}" type="sibTrans" cxnId="{32379B9C-02B9-4354-B454-B28AAD4D039D}">
      <dgm:prSet/>
      <dgm:spPr/>
      <dgm:t>
        <a:bodyPr/>
        <a:lstStyle/>
        <a:p>
          <a:endParaRPr lang="fr-FR" b="1">
            <a:latin typeface="Montserrat" panose="020B0604020202020204" charset="0"/>
          </a:endParaRPr>
        </a:p>
      </dgm:t>
    </dgm:pt>
    <dgm:pt modelId="{535F8AF3-00D6-4399-A2CA-440E8C73471A}" type="asst">
      <dgm:prSet phldrT="[Texte]"/>
      <dgm:spPr>
        <a:solidFill>
          <a:srgbClr val="B8B0A3"/>
        </a:solidFill>
      </dgm:spPr>
      <dgm:t>
        <a:bodyPr/>
        <a:lstStyle/>
        <a:p>
          <a:r>
            <a:rPr lang="fr-FR" b="1" dirty="0">
              <a:solidFill>
                <a:schemeClr val="bg2"/>
              </a:solidFill>
              <a:latin typeface="Montserrat" panose="020B0604020202020204" charset="0"/>
            </a:rPr>
            <a:t>AUTORITE</a:t>
          </a:r>
        </a:p>
        <a:p>
          <a:r>
            <a:rPr kumimoji="0" lang="fr-FR"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est-elle reconnue par une majorité d’experts ?</a:t>
          </a:r>
          <a:endParaRPr lang="fr-FR" b="1" dirty="0">
            <a:solidFill>
              <a:schemeClr val="bg2"/>
            </a:solidFill>
            <a:latin typeface="Montserrat" panose="020B0604020202020204" charset="0"/>
          </a:endParaRPr>
        </a:p>
      </dgm:t>
    </dgm:pt>
    <dgm:pt modelId="{3B1491F7-55CB-484E-8197-11FC0964DBAC}" type="parTrans" cxnId="{3775237B-AD6E-4FD4-9960-4921A662A958}">
      <dgm:prSet>
        <dgm:style>
          <a:lnRef idx="1">
            <a:schemeClr val="accent2"/>
          </a:lnRef>
          <a:fillRef idx="0">
            <a:schemeClr val="accent2"/>
          </a:fillRef>
          <a:effectRef idx="0">
            <a:schemeClr val="accent2"/>
          </a:effectRef>
          <a:fontRef idx="minor">
            <a:schemeClr val="tx1"/>
          </a:fontRef>
        </dgm:style>
      </dgm:prSet>
      <dgm:spPr>
        <a:ln w="28575"/>
      </dgm:spPr>
      <dgm:t>
        <a:bodyPr/>
        <a:lstStyle/>
        <a:p>
          <a:endParaRPr lang="fr-FR" b="1">
            <a:latin typeface="Montserrat" panose="020B0604020202020204" charset="0"/>
          </a:endParaRPr>
        </a:p>
      </dgm:t>
    </dgm:pt>
    <dgm:pt modelId="{CAF48A61-AB01-4F84-A157-701074D99596}" type="sibTrans" cxnId="{3775237B-AD6E-4FD4-9960-4921A662A958}">
      <dgm:prSet/>
      <dgm:spPr/>
      <dgm:t>
        <a:bodyPr/>
        <a:lstStyle/>
        <a:p>
          <a:endParaRPr lang="fr-FR" b="1">
            <a:latin typeface="Montserrat" panose="020B0604020202020204" charset="0"/>
          </a:endParaRPr>
        </a:p>
      </dgm:t>
    </dgm:pt>
    <dgm:pt modelId="{E370325B-7FB9-4006-A7D8-A5E60869E1CB}" type="asst">
      <dgm:prSet phldrT="[Texte]"/>
      <dgm:spPr>
        <a:solidFill>
          <a:srgbClr val="B8B0A3"/>
        </a:solidFill>
      </dgm:spPr>
      <dgm:t>
        <a:bodyPr/>
        <a:lstStyle/>
        <a:p>
          <a:pPr>
            <a:lnSpc>
              <a:spcPct val="100000"/>
            </a:lnSpc>
          </a:pPr>
          <a:r>
            <a:rPr lang="fr-FR" b="1" dirty="0">
              <a:solidFill>
                <a:schemeClr val="bg2"/>
              </a:solidFill>
              <a:latin typeface="Montserrat" panose="020B0604020202020204" charset="0"/>
            </a:rPr>
            <a:t>EXPERIENCE</a:t>
          </a:r>
        </a:p>
        <a:p>
          <a:pPr>
            <a:lnSpc>
              <a:spcPct val="90000"/>
            </a:lnSpc>
          </a:pPr>
          <a:r>
            <a:rPr lang="fr-FR" b="0" dirty="0">
              <a:solidFill>
                <a:schemeClr val="bg2"/>
              </a:solidFill>
              <a:latin typeface="Montserrat" panose="020B0604020202020204" charset="0"/>
            </a:rPr>
            <a:t>Cette source témoigne-t-elle de performances passées ou d’un accès direct à l’information ?</a:t>
          </a:r>
        </a:p>
      </dgm:t>
    </dgm:pt>
    <dgm:pt modelId="{0C422407-6579-47E1-8F64-9D3FE6096F6D}" type="parTrans" cxnId="{653EA975-FE56-43C7-994A-54CE429AEFB7}">
      <dgm:prSet>
        <dgm:style>
          <a:lnRef idx="1">
            <a:schemeClr val="accent2"/>
          </a:lnRef>
          <a:fillRef idx="0">
            <a:schemeClr val="accent2"/>
          </a:fillRef>
          <a:effectRef idx="0">
            <a:schemeClr val="accent2"/>
          </a:effectRef>
          <a:fontRef idx="minor">
            <a:schemeClr val="tx1"/>
          </a:fontRef>
        </dgm:style>
      </dgm:prSet>
      <dgm:spPr>
        <a:ln w="28575"/>
      </dgm:spPr>
      <dgm:t>
        <a:bodyPr/>
        <a:lstStyle/>
        <a:p>
          <a:endParaRPr lang="fr-FR" b="1">
            <a:latin typeface="Montserrat" panose="020B0604020202020204" charset="0"/>
          </a:endParaRPr>
        </a:p>
      </dgm:t>
    </dgm:pt>
    <dgm:pt modelId="{C67F0BB1-35D8-4E7F-A500-F7E5A2F0CFC0}" type="sibTrans" cxnId="{653EA975-FE56-43C7-994A-54CE429AEFB7}">
      <dgm:prSet/>
      <dgm:spPr/>
      <dgm:t>
        <a:bodyPr/>
        <a:lstStyle/>
        <a:p>
          <a:endParaRPr lang="fr-FR" b="1">
            <a:latin typeface="Montserrat" panose="020B0604020202020204" charset="0"/>
          </a:endParaRPr>
        </a:p>
      </dgm:t>
    </dgm:pt>
    <dgm:pt modelId="{7BB95CE9-D253-4C3C-A9D4-F269D1A74533}" type="asst">
      <dgm:prSet phldrT="[Texte]"/>
      <dgm:spPr>
        <a:solidFill>
          <a:srgbClr val="B8B0A3"/>
        </a:solidFill>
      </dgm:spPr>
      <dgm:t>
        <a:bodyPr/>
        <a:lstStyle/>
        <a:p>
          <a:r>
            <a:rPr lang="fr-FR" b="1" dirty="0">
              <a:solidFill>
                <a:schemeClr val="bg2"/>
              </a:solidFill>
              <a:latin typeface="Montserrat" panose="020B0604020202020204" charset="0"/>
            </a:rPr>
            <a:t>THEORIE</a:t>
          </a:r>
        </a:p>
        <a:p>
          <a:r>
            <a:rPr lang="fr-FR" b="0" dirty="0">
              <a:solidFill>
                <a:schemeClr val="bg2"/>
              </a:solidFill>
              <a:latin typeface="Montserrat" panose="020B0604020202020204" charset="0"/>
            </a:rPr>
            <a:t>Cette sources possède-t-elle des connaissances valides ?</a:t>
          </a:r>
        </a:p>
      </dgm:t>
    </dgm:pt>
    <dgm:pt modelId="{DFB4B829-EDF4-4614-9005-EC7097C9F825}" type="parTrans" cxnId="{2410708D-0B02-4CCE-B9DD-6BD99C0712CC}">
      <dgm:prSet>
        <dgm:style>
          <a:lnRef idx="1">
            <a:schemeClr val="accent2"/>
          </a:lnRef>
          <a:fillRef idx="0">
            <a:schemeClr val="accent2"/>
          </a:fillRef>
          <a:effectRef idx="0">
            <a:schemeClr val="accent2"/>
          </a:effectRef>
          <a:fontRef idx="minor">
            <a:schemeClr val="tx1"/>
          </a:fontRef>
        </dgm:style>
      </dgm:prSet>
      <dgm:spPr>
        <a:ln w="28575"/>
      </dgm:spPr>
      <dgm:t>
        <a:bodyPr/>
        <a:lstStyle/>
        <a:p>
          <a:endParaRPr lang="fr-FR" b="1">
            <a:latin typeface="Montserrat" panose="020B0604020202020204" charset="0"/>
          </a:endParaRPr>
        </a:p>
      </dgm:t>
    </dgm:pt>
    <dgm:pt modelId="{829AFB75-BCF4-401C-A738-3B09DE632E22}" type="sibTrans" cxnId="{2410708D-0B02-4CCE-B9DD-6BD99C0712CC}">
      <dgm:prSet/>
      <dgm:spPr/>
      <dgm:t>
        <a:bodyPr/>
        <a:lstStyle/>
        <a:p>
          <a:endParaRPr lang="fr-FR" b="1">
            <a:latin typeface="Montserrat" panose="020B0604020202020204" charset="0"/>
          </a:endParaRPr>
        </a:p>
      </dgm:t>
    </dgm:pt>
    <dgm:pt modelId="{F385AF83-81AA-4D72-AC78-1F6EB3279344}" type="pres">
      <dgm:prSet presAssocID="{F63E1932-5DBE-4074-8449-8505670FC8A0}" presName="hierChild1" presStyleCnt="0">
        <dgm:presLayoutVars>
          <dgm:orgChart val="1"/>
          <dgm:chPref val="1"/>
          <dgm:dir/>
          <dgm:animOne val="branch"/>
          <dgm:animLvl val="lvl"/>
          <dgm:resizeHandles/>
        </dgm:presLayoutVars>
      </dgm:prSet>
      <dgm:spPr/>
    </dgm:pt>
    <dgm:pt modelId="{57538F70-DCB8-426C-8FF0-6440B00DDE33}" type="pres">
      <dgm:prSet presAssocID="{F521B806-835A-4B62-8322-5C7313A99B5A}" presName="hierRoot1" presStyleCnt="0">
        <dgm:presLayoutVars>
          <dgm:hierBranch val="init"/>
        </dgm:presLayoutVars>
      </dgm:prSet>
      <dgm:spPr/>
    </dgm:pt>
    <dgm:pt modelId="{819781DB-2E5B-4899-9268-8ED03539D114}" type="pres">
      <dgm:prSet presAssocID="{F521B806-835A-4B62-8322-5C7313A99B5A}" presName="rootComposite1" presStyleCnt="0"/>
      <dgm:spPr/>
    </dgm:pt>
    <dgm:pt modelId="{B4BD86F2-BCCD-4650-AF2F-CC52486B8F28}" type="pres">
      <dgm:prSet presAssocID="{F521B806-835A-4B62-8322-5C7313A99B5A}" presName="rootText1" presStyleLbl="node0" presStyleIdx="0" presStyleCnt="1" custLinFactNeighborY="-28101">
        <dgm:presLayoutVars>
          <dgm:chPref val="3"/>
        </dgm:presLayoutVars>
      </dgm:prSet>
      <dgm:spPr/>
    </dgm:pt>
    <dgm:pt modelId="{4A427BE7-2876-4612-B5A6-138CD7F72636}" type="pres">
      <dgm:prSet presAssocID="{F521B806-835A-4B62-8322-5C7313A99B5A}" presName="rootConnector1" presStyleLbl="node1" presStyleIdx="0" presStyleCnt="0"/>
      <dgm:spPr/>
    </dgm:pt>
    <dgm:pt modelId="{B8B59487-B0E1-4F97-95AF-7CAAC3766122}" type="pres">
      <dgm:prSet presAssocID="{F521B806-835A-4B62-8322-5C7313A99B5A}" presName="hierChild2" presStyleCnt="0"/>
      <dgm:spPr/>
    </dgm:pt>
    <dgm:pt modelId="{F203E901-24F2-4FB6-AB67-C4ED7AE81D52}" type="pres">
      <dgm:prSet presAssocID="{F521B806-835A-4B62-8322-5C7313A99B5A}" presName="hierChild3" presStyleCnt="0"/>
      <dgm:spPr/>
    </dgm:pt>
    <dgm:pt modelId="{91DF7447-F69D-4B2A-8869-574592E1E923}" type="pres">
      <dgm:prSet presAssocID="{B743EA1F-B077-42C7-8C74-3D6A3ADB5D11}" presName="Name111" presStyleLbl="parChTrans1D2" presStyleIdx="0" presStyleCnt="2"/>
      <dgm:spPr/>
    </dgm:pt>
    <dgm:pt modelId="{0E24982B-0C03-4BFB-B788-265DE09F23DA}" type="pres">
      <dgm:prSet presAssocID="{B66C8FE7-08B2-4004-A593-3025D927258B}" presName="hierRoot3" presStyleCnt="0">
        <dgm:presLayoutVars>
          <dgm:hierBranch val="init"/>
        </dgm:presLayoutVars>
      </dgm:prSet>
      <dgm:spPr/>
    </dgm:pt>
    <dgm:pt modelId="{92364080-8504-435B-88E6-ED707F7750A5}" type="pres">
      <dgm:prSet presAssocID="{B66C8FE7-08B2-4004-A593-3025D927258B}" presName="rootComposite3" presStyleCnt="0"/>
      <dgm:spPr/>
    </dgm:pt>
    <dgm:pt modelId="{87AF5AF2-411B-492F-81F0-A3CD47853C19}" type="pres">
      <dgm:prSet presAssocID="{B66C8FE7-08B2-4004-A593-3025D927258B}" presName="rootText3" presStyleLbl="asst1" presStyleIdx="0" presStyleCnt="6" custLinFactNeighborY="-28101">
        <dgm:presLayoutVars>
          <dgm:chPref val="3"/>
        </dgm:presLayoutVars>
      </dgm:prSet>
      <dgm:spPr/>
    </dgm:pt>
    <dgm:pt modelId="{C286A342-74FC-4F26-AB9B-99EF9E2C4259}" type="pres">
      <dgm:prSet presAssocID="{B66C8FE7-08B2-4004-A593-3025D927258B}" presName="rootConnector3" presStyleLbl="asst1" presStyleIdx="0" presStyleCnt="6"/>
      <dgm:spPr/>
    </dgm:pt>
    <dgm:pt modelId="{455383D0-0BB0-440B-886B-9675D82C76A0}" type="pres">
      <dgm:prSet presAssocID="{B66C8FE7-08B2-4004-A593-3025D927258B}" presName="hierChild6" presStyleCnt="0"/>
      <dgm:spPr/>
    </dgm:pt>
    <dgm:pt modelId="{7D400A27-97A2-466C-AB1E-F9B0DF7D283B}" type="pres">
      <dgm:prSet presAssocID="{B66C8FE7-08B2-4004-A593-3025D927258B}" presName="hierChild7" presStyleCnt="0"/>
      <dgm:spPr/>
    </dgm:pt>
    <dgm:pt modelId="{B9F5FA66-B733-49B9-90BC-E237D89261B0}" type="pres">
      <dgm:prSet presAssocID="{DFB4B829-EDF4-4614-9005-EC7097C9F825}" presName="Name111" presStyleLbl="parChTrans1D3" presStyleIdx="0" presStyleCnt="4"/>
      <dgm:spPr/>
    </dgm:pt>
    <dgm:pt modelId="{4ADC47C8-7DFF-4784-9146-46ABD0E25E56}" type="pres">
      <dgm:prSet presAssocID="{7BB95CE9-D253-4C3C-A9D4-F269D1A74533}" presName="hierRoot3" presStyleCnt="0">
        <dgm:presLayoutVars>
          <dgm:hierBranch val="init"/>
        </dgm:presLayoutVars>
      </dgm:prSet>
      <dgm:spPr/>
    </dgm:pt>
    <dgm:pt modelId="{8C3F269A-F0B5-441E-B337-07DB1096CE59}" type="pres">
      <dgm:prSet presAssocID="{7BB95CE9-D253-4C3C-A9D4-F269D1A74533}" presName="rootComposite3" presStyleCnt="0"/>
      <dgm:spPr/>
    </dgm:pt>
    <dgm:pt modelId="{5F8A74A9-6DCA-4CBD-803A-5EF304E6485F}" type="pres">
      <dgm:prSet presAssocID="{7BB95CE9-D253-4C3C-A9D4-F269D1A74533}" presName="rootText3" presStyleLbl="asst1" presStyleIdx="1" presStyleCnt="6" custLinFactNeighborY="-28101">
        <dgm:presLayoutVars>
          <dgm:chPref val="3"/>
        </dgm:presLayoutVars>
      </dgm:prSet>
      <dgm:spPr/>
    </dgm:pt>
    <dgm:pt modelId="{C7B45581-32A4-49A8-B7DD-6EF04D6FFAE1}" type="pres">
      <dgm:prSet presAssocID="{7BB95CE9-D253-4C3C-A9D4-F269D1A74533}" presName="rootConnector3" presStyleLbl="asst1" presStyleIdx="1" presStyleCnt="6"/>
      <dgm:spPr/>
    </dgm:pt>
    <dgm:pt modelId="{0933C303-C9E2-45A9-BF9D-EB1C3A3BD05C}" type="pres">
      <dgm:prSet presAssocID="{7BB95CE9-D253-4C3C-A9D4-F269D1A74533}" presName="hierChild6" presStyleCnt="0"/>
      <dgm:spPr/>
    </dgm:pt>
    <dgm:pt modelId="{FDF9C3AC-F416-473A-BF97-80AEB629CFA7}" type="pres">
      <dgm:prSet presAssocID="{7BB95CE9-D253-4C3C-A9D4-F269D1A74533}" presName="hierChild7" presStyleCnt="0"/>
      <dgm:spPr/>
    </dgm:pt>
    <dgm:pt modelId="{4AD32464-3CCE-4232-A7A0-5C873909880E}" type="pres">
      <dgm:prSet presAssocID="{0C422407-6579-47E1-8F64-9D3FE6096F6D}" presName="Name111" presStyleLbl="parChTrans1D3" presStyleIdx="1" presStyleCnt="4"/>
      <dgm:spPr/>
    </dgm:pt>
    <dgm:pt modelId="{1333B93A-EE68-48DC-9396-2AEDF5205923}" type="pres">
      <dgm:prSet presAssocID="{E370325B-7FB9-4006-A7D8-A5E60869E1CB}" presName="hierRoot3" presStyleCnt="0">
        <dgm:presLayoutVars>
          <dgm:hierBranch val="init"/>
        </dgm:presLayoutVars>
      </dgm:prSet>
      <dgm:spPr/>
    </dgm:pt>
    <dgm:pt modelId="{B16533CF-E609-4A97-A5B7-942C5183C85C}" type="pres">
      <dgm:prSet presAssocID="{E370325B-7FB9-4006-A7D8-A5E60869E1CB}" presName="rootComposite3" presStyleCnt="0"/>
      <dgm:spPr/>
    </dgm:pt>
    <dgm:pt modelId="{617EF64B-9F17-49A6-BDBA-5816D0CD5987}" type="pres">
      <dgm:prSet presAssocID="{E370325B-7FB9-4006-A7D8-A5E60869E1CB}" presName="rootText3" presStyleLbl="asst1" presStyleIdx="2" presStyleCnt="6" custLinFactNeighborY="-28101">
        <dgm:presLayoutVars>
          <dgm:chPref val="3"/>
        </dgm:presLayoutVars>
      </dgm:prSet>
      <dgm:spPr/>
    </dgm:pt>
    <dgm:pt modelId="{E27842BD-859D-425D-B989-D5F5E41F9DAB}" type="pres">
      <dgm:prSet presAssocID="{E370325B-7FB9-4006-A7D8-A5E60869E1CB}" presName="rootConnector3" presStyleLbl="asst1" presStyleIdx="2" presStyleCnt="6"/>
      <dgm:spPr/>
    </dgm:pt>
    <dgm:pt modelId="{983F85F7-3480-4FCA-9B8E-2B7392A623C9}" type="pres">
      <dgm:prSet presAssocID="{E370325B-7FB9-4006-A7D8-A5E60869E1CB}" presName="hierChild6" presStyleCnt="0"/>
      <dgm:spPr/>
    </dgm:pt>
    <dgm:pt modelId="{AC188A19-F840-4D72-AF4C-F822B4C46DC1}" type="pres">
      <dgm:prSet presAssocID="{E370325B-7FB9-4006-A7D8-A5E60869E1CB}" presName="hierChild7" presStyleCnt="0"/>
      <dgm:spPr/>
    </dgm:pt>
    <dgm:pt modelId="{80475DFD-8DE7-4647-A9DB-8F479952E546}" type="pres">
      <dgm:prSet presAssocID="{46FA9634-1690-4712-970A-873C5438C7AF}" presName="Name111" presStyleLbl="parChTrans1D2" presStyleIdx="1" presStyleCnt="2"/>
      <dgm:spPr/>
    </dgm:pt>
    <dgm:pt modelId="{E0235452-961F-4775-97A2-95E7BCC83098}" type="pres">
      <dgm:prSet presAssocID="{C3EBC456-3BF2-42F4-9325-73515B7982B0}" presName="hierRoot3" presStyleCnt="0">
        <dgm:presLayoutVars>
          <dgm:hierBranch val="init"/>
        </dgm:presLayoutVars>
      </dgm:prSet>
      <dgm:spPr/>
    </dgm:pt>
    <dgm:pt modelId="{84C0A05F-BC14-4FFA-8A15-9B0ED398804C}" type="pres">
      <dgm:prSet presAssocID="{C3EBC456-3BF2-42F4-9325-73515B7982B0}" presName="rootComposite3" presStyleCnt="0"/>
      <dgm:spPr/>
    </dgm:pt>
    <dgm:pt modelId="{7C9B63F5-B4D8-4E3C-8A8A-7B90EC7EDD9B}" type="pres">
      <dgm:prSet presAssocID="{C3EBC456-3BF2-42F4-9325-73515B7982B0}" presName="rootText3" presStyleLbl="asst1" presStyleIdx="3" presStyleCnt="6" custLinFactNeighborY="-28101">
        <dgm:presLayoutVars>
          <dgm:chPref val="3"/>
        </dgm:presLayoutVars>
      </dgm:prSet>
      <dgm:spPr/>
    </dgm:pt>
    <dgm:pt modelId="{999DB89E-9D8D-4F41-A298-ACB243456165}" type="pres">
      <dgm:prSet presAssocID="{C3EBC456-3BF2-42F4-9325-73515B7982B0}" presName="rootConnector3" presStyleLbl="asst1" presStyleIdx="3" presStyleCnt="6"/>
      <dgm:spPr/>
    </dgm:pt>
    <dgm:pt modelId="{14B6A7CF-956A-4EB8-9B25-ADF4B61920AE}" type="pres">
      <dgm:prSet presAssocID="{C3EBC456-3BF2-42F4-9325-73515B7982B0}" presName="hierChild6" presStyleCnt="0"/>
      <dgm:spPr/>
    </dgm:pt>
    <dgm:pt modelId="{CDD58A52-189E-4EF8-8BA2-68E45B61A0F6}" type="pres">
      <dgm:prSet presAssocID="{C3EBC456-3BF2-42F4-9325-73515B7982B0}" presName="hierChild7" presStyleCnt="0"/>
      <dgm:spPr/>
    </dgm:pt>
    <dgm:pt modelId="{0AB45A61-5E33-4339-B077-8B5857029551}" type="pres">
      <dgm:prSet presAssocID="{3B1491F7-55CB-484E-8197-11FC0964DBAC}" presName="Name111" presStyleLbl="parChTrans1D3" presStyleIdx="2" presStyleCnt="4"/>
      <dgm:spPr/>
    </dgm:pt>
    <dgm:pt modelId="{EF5C1660-B679-4EBE-AED4-C8244E610068}" type="pres">
      <dgm:prSet presAssocID="{535F8AF3-00D6-4399-A2CA-440E8C73471A}" presName="hierRoot3" presStyleCnt="0">
        <dgm:presLayoutVars>
          <dgm:hierBranch val="init"/>
        </dgm:presLayoutVars>
      </dgm:prSet>
      <dgm:spPr/>
    </dgm:pt>
    <dgm:pt modelId="{78CE1D85-874A-4932-A428-05B8C6160F2F}" type="pres">
      <dgm:prSet presAssocID="{535F8AF3-00D6-4399-A2CA-440E8C73471A}" presName="rootComposite3" presStyleCnt="0"/>
      <dgm:spPr/>
    </dgm:pt>
    <dgm:pt modelId="{9AB6F827-B7B9-4A33-B959-22064B36A712}" type="pres">
      <dgm:prSet presAssocID="{535F8AF3-00D6-4399-A2CA-440E8C73471A}" presName="rootText3" presStyleLbl="asst1" presStyleIdx="4" presStyleCnt="6" custLinFactNeighborY="-28101">
        <dgm:presLayoutVars>
          <dgm:chPref val="3"/>
        </dgm:presLayoutVars>
      </dgm:prSet>
      <dgm:spPr/>
    </dgm:pt>
    <dgm:pt modelId="{D8888D8F-93B9-49E7-98D3-E053A518D800}" type="pres">
      <dgm:prSet presAssocID="{535F8AF3-00D6-4399-A2CA-440E8C73471A}" presName="rootConnector3" presStyleLbl="asst1" presStyleIdx="4" presStyleCnt="6"/>
      <dgm:spPr/>
    </dgm:pt>
    <dgm:pt modelId="{68DA430D-8480-4A36-B17E-F9428C02DF55}" type="pres">
      <dgm:prSet presAssocID="{535F8AF3-00D6-4399-A2CA-440E8C73471A}" presName="hierChild6" presStyleCnt="0"/>
      <dgm:spPr/>
    </dgm:pt>
    <dgm:pt modelId="{F1A8BAC2-EF57-4FAE-B336-CA0A8467177F}" type="pres">
      <dgm:prSet presAssocID="{535F8AF3-00D6-4399-A2CA-440E8C73471A}" presName="hierChild7" presStyleCnt="0"/>
      <dgm:spPr/>
    </dgm:pt>
    <dgm:pt modelId="{164C16FB-4665-411B-AB36-9D5DA033B029}" type="pres">
      <dgm:prSet presAssocID="{10C6D849-F9D4-46E8-9911-962DF64B4DB3}" presName="Name111" presStyleLbl="parChTrans1D3" presStyleIdx="3" presStyleCnt="4"/>
      <dgm:spPr/>
    </dgm:pt>
    <dgm:pt modelId="{FF18123C-914B-469A-9938-E5BF3A16B2A9}" type="pres">
      <dgm:prSet presAssocID="{9FB1647A-B231-4C44-B373-21FBFB323406}" presName="hierRoot3" presStyleCnt="0">
        <dgm:presLayoutVars>
          <dgm:hierBranch val="init"/>
        </dgm:presLayoutVars>
      </dgm:prSet>
      <dgm:spPr/>
    </dgm:pt>
    <dgm:pt modelId="{FE795000-0156-448E-89FD-EE9F98A37A33}" type="pres">
      <dgm:prSet presAssocID="{9FB1647A-B231-4C44-B373-21FBFB323406}" presName="rootComposite3" presStyleCnt="0"/>
      <dgm:spPr/>
    </dgm:pt>
    <dgm:pt modelId="{8BDFEBD9-7368-464E-8289-528996BAB507}" type="pres">
      <dgm:prSet presAssocID="{9FB1647A-B231-4C44-B373-21FBFB323406}" presName="rootText3" presStyleLbl="asst1" presStyleIdx="5" presStyleCnt="6" custLinFactNeighborY="-28101">
        <dgm:presLayoutVars>
          <dgm:chPref val="3"/>
        </dgm:presLayoutVars>
      </dgm:prSet>
      <dgm:spPr/>
    </dgm:pt>
    <dgm:pt modelId="{E4C445B9-4760-4884-A99B-6F7EF893C718}" type="pres">
      <dgm:prSet presAssocID="{9FB1647A-B231-4C44-B373-21FBFB323406}" presName="rootConnector3" presStyleLbl="asst1" presStyleIdx="5" presStyleCnt="6"/>
      <dgm:spPr/>
    </dgm:pt>
    <dgm:pt modelId="{80A58B00-4FAA-4912-A445-B08C0FDEFF59}" type="pres">
      <dgm:prSet presAssocID="{9FB1647A-B231-4C44-B373-21FBFB323406}" presName="hierChild6" presStyleCnt="0"/>
      <dgm:spPr/>
    </dgm:pt>
    <dgm:pt modelId="{7D2B12AA-CDAC-4E9A-8A6C-12BBD20686F9}" type="pres">
      <dgm:prSet presAssocID="{9FB1647A-B231-4C44-B373-21FBFB323406}" presName="hierChild7" presStyleCnt="0"/>
      <dgm:spPr/>
    </dgm:pt>
  </dgm:ptLst>
  <dgm:cxnLst>
    <dgm:cxn modelId="{693AB40C-0B4E-4630-B599-F35A8A532888}" type="presOf" srcId="{46FA9634-1690-4712-970A-873C5438C7AF}" destId="{80475DFD-8DE7-4647-A9DB-8F479952E546}" srcOrd="0" destOrd="0" presId="urn:microsoft.com/office/officeart/2005/8/layout/orgChart1"/>
    <dgm:cxn modelId="{E622CD13-4F63-416D-9D95-075BD4567A56}" type="presOf" srcId="{3B1491F7-55CB-484E-8197-11FC0964DBAC}" destId="{0AB45A61-5E33-4339-B077-8B5857029551}" srcOrd="0" destOrd="0" presId="urn:microsoft.com/office/officeart/2005/8/layout/orgChart1"/>
    <dgm:cxn modelId="{C198721A-4C53-4348-89E7-2AC9740FD635}" type="presOf" srcId="{9FB1647A-B231-4C44-B373-21FBFB323406}" destId="{E4C445B9-4760-4884-A99B-6F7EF893C718}" srcOrd="1" destOrd="0" presId="urn:microsoft.com/office/officeart/2005/8/layout/orgChart1"/>
    <dgm:cxn modelId="{0612592A-292B-47AE-AF04-19E77437760F}" type="presOf" srcId="{535F8AF3-00D6-4399-A2CA-440E8C73471A}" destId="{D8888D8F-93B9-49E7-98D3-E053A518D800}" srcOrd="1" destOrd="0" presId="urn:microsoft.com/office/officeart/2005/8/layout/orgChart1"/>
    <dgm:cxn modelId="{658F0D47-90A3-4D14-8296-1EE228013499}" type="presOf" srcId="{DFB4B829-EDF4-4614-9005-EC7097C9F825}" destId="{B9F5FA66-B733-49B9-90BC-E237D89261B0}" srcOrd="0" destOrd="0" presId="urn:microsoft.com/office/officeart/2005/8/layout/orgChart1"/>
    <dgm:cxn modelId="{67EC3C47-BA51-4029-A257-BE4F71662313}" type="presOf" srcId="{0C422407-6579-47E1-8F64-9D3FE6096F6D}" destId="{4AD32464-3CCE-4232-A7A0-5C873909880E}" srcOrd="0" destOrd="0" presId="urn:microsoft.com/office/officeart/2005/8/layout/orgChart1"/>
    <dgm:cxn modelId="{0B313C48-66B9-4AB0-BAA8-00DF492F75DC}" type="presOf" srcId="{535F8AF3-00D6-4399-A2CA-440E8C73471A}" destId="{9AB6F827-B7B9-4A33-B959-22064B36A712}" srcOrd="0" destOrd="0" presId="urn:microsoft.com/office/officeart/2005/8/layout/orgChart1"/>
    <dgm:cxn modelId="{EC006549-73E7-4E50-989A-32312E423805}" srcId="{F521B806-835A-4B62-8322-5C7313A99B5A}" destId="{B66C8FE7-08B2-4004-A593-3025D927258B}" srcOrd="0" destOrd="0" parTransId="{B743EA1F-B077-42C7-8C74-3D6A3ADB5D11}" sibTransId="{4E7C440A-E5BC-46AA-BC1E-B5EFC7FC7283}"/>
    <dgm:cxn modelId="{69E0F14F-BFA0-4429-AB83-8283FA8FCB9B}" type="presOf" srcId="{7BB95CE9-D253-4C3C-A9D4-F269D1A74533}" destId="{5F8A74A9-6DCA-4CBD-803A-5EF304E6485F}" srcOrd="0" destOrd="0" presId="urn:microsoft.com/office/officeart/2005/8/layout/orgChart1"/>
    <dgm:cxn modelId="{8F398770-D9E4-4090-AC0E-1B741C7AAF13}" type="presOf" srcId="{C3EBC456-3BF2-42F4-9325-73515B7982B0}" destId="{999DB89E-9D8D-4F41-A298-ACB243456165}" srcOrd="1" destOrd="0" presId="urn:microsoft.com/office/officeart/2005/8/layout/orgChart1"/>
    <dgm:cxn modelId="{7535E170-7008-4262-90AE-9531A6D47E71}" srcId="{F63E1932-5DBE-4074-8449-8505670FC8A0}" destId="{F521B806-835A-4B62-8322-5C7313A99B5A}" srcOrd="0" destOrd="0" parTransId="{7EFAD86C-75B8-491A-B347-CEC6A19946A2}" sibTransId="{EF7F9CAE-8A1C-47A5-BFA5-BE671B0BBAA2}"/>
    <dgm:cxn modelId="{653EA975-FE56-43C7-994A-54CE429AEFB7}" srcId="{B66C8FE7-08B2-4004-A593-3025D927258B}" destId="{E370325B-7FB9-4006-A7D8-A5E60869E1CB}" srcOrd="1" destOrd="0" parTransId="{0C422407-6579-47E1-8F64-9D3FE6096F6D}" sibTransId="{C67F0BB1-35D8-4E7F-A500-F7E5A2F0CFC0}"/>
    <dgm:cxn modelId="{E6DF4959-A050-4E18-B3D9-D6F4C8FAB8D7}" type="presOf" srcId="{10C6D849-F9D4-46E8-9911-962DF64B4DB3}" destId="{164C16FB-4665-411B-AB36-9D5DA033B029}" srcOrd="0" destOrd="0" presId="urn:microsoft.com/office/officeart/2005/8/layout/orgChart1"/>
    <dgm:cxn modelId="{3775237B-AD6E-4FD4-9960-4921A662A958}" srcId="{C3EBC456-3BF2-42F4-9325-73515B7982B0}" destId="{535F8AF3-00D6-4399-A2CA-440E8C73471A}" srcOrd="0" destOrd="0" parTransId="{3B1491F7-55CB-484E-8197-11FC0964DBAC}" sibTransId="{CAF48A61-AB01-4F84-A157-701074D99596}"/>
    <dgm:cxn modelId="{B9DDA089-462D-4C0C-8D94-B940853DA352}" type="presOf" srcId="{B66C8FE7-08B2-4004-A593-3025D927258B}" destId="{C286A342-74FC-4F26-AB9B-99EF9E2C4259}" srcOrd="1" destOrd="0" presId="urn:microsoft.com/office/officeart/2005/8/layout/orgChart1"/>
    <dgm:cxn modelId="{2410708D-0B02-4CCE-B9DD-6BD99C0712CC}" srcId="{B66C8FE7-08B2-4004-A593-3025D927258B}" destId="{7BB95CE9-D253-4C3C-A9D4-F269D1A74533}" srcOrd="0" destOrd="0" parTransId="{DFB4B829-EDF4-4614-9005-EC7097C9F825}" sibTransId="{829AFB75-BCF4-401C-A738-3B09DE632E22}"/>
    <dgm:cxn modelId="{7682558E-F169-4C4F-9587-3E86655FD791}" type="presOf" srcId="{9FB1647A-B231-4C44-B373-21FBFB323406}" destId="{8BDFEBD9-7368-464E-8289-528996BAB507}" srcOrd="0" destOrd="0" presId="urn:microsoft.com/office/officeart/2005/8/layout/orgChart1"/>
    <dgm:cxn modelId="{ECFAE595-E343-462F-AC60-158CE75D1CCF}" type="presOf" srcId="{F521B806-835A-4B62-8322-5C7313A99B5A}" destId="{B4BD86F2-BCCD-4650-AF2F-CC52486B8F28}" srcOrd="0" destOrd="0" presId="urn:microsoft.com/office/officeart/2005/8/layout/orgChart1"/>
    <dgm:cxn modelId="{2A546D96-0AAF-4DD0-9AE4-4AE9099A5DEB}" type="presOf" srcId="{F63E1932-5DBE-4074-8449-8505670FC8A0}" destId="{F385AF83-81AA-4D72-AC78-1F6EB3279344}" srcOrd="0" destOrd="0" presId="urn:microsoft.com/office/officeart/2005/8/layout/orgChart1"/>
    <dgm:cxn modelId="{B5E44A9A-D0A5-4776-8EAB-60E38730000F}" type="presOf" srcId="{B66C8FE7-08B2-4004-A593-3025D927258B}" destId="{87AF5AF2-411B-492F-81F0-A3CD47853C19}" srcOrd="0" destOrd="0" presId="urn:microsoft.com/office/officeart/2005/8/layout/orgChart1"/>
    <dgm:cxn modelId="{32379B9C-02B9-4354-B454-B28AAD4D039D}" srcId="{F521B806-835A-4B62-8322-5C7313A99B5A}" destId="{C3EBC456-3BF2-42F4-9325-73515B7982B0}" srcOrd="1" destOrd="0" parTransId="{46FA9634-1690-4712-970A-873C5438C7AF}" sibTransId="{7B396B96-8AB5-4D87-A00D-C0849D2C8CCC}"/>
    <dgm:cxn modelId="{4895C8A2-A0A2-4D5D-A40B-75F8173BC641}" srcId="{C3EBC456-3BF2-42F4-9325-73515B7982B0}" destId="{9FB1647A-B231-4C44-B373-21FBFB323406}" srcOrd="1" destOrd="0" parTransId="{10C6D849-F9D4-46E8-9911-962DF64B4DB3}" sibTransId="{175DCDB9-7E64-4035-9751-4416DE7E7B07}"/>
    <dgm:cxn modelId="{704CABA8-4CAC-44EF-80E7-F2E492948D92}" type="presOf" srcId="{F521B806-835A-4B62-8322-5C7313A99B5A}" destId="{4A427BE7-2876-4612-B5A6-138CD7F72636}" srcOrd="1" destOrd="0" presId="urn:microsoft.com/office/officeart/2005/8/layout/orgChart1"/>
    <dgm:cxn modelId="{557D4ABB-E422-44C3-A473-C6AF005A1457}" type="presOf" srcId="{7BB95CE9-D253-4C3C-A9D4-F269D1A74533}" destId="{C7B45581-32A4-49A8-B7DD-6EF04D6FFAE1}" srcOrd="1" destOrd="0" presId="urn:microsoft.com/office/officeart/2005/8/layout/orgChart1"/>
    <dgm:cxn modelId="{D7F864BF-941F-453F-AE20-62A466D37F00}" type="presOf" srcId="{C3EBC456-3BF2-42F4-9325-73515B7982B0}" destId="{7C9B63F5-B4D8-4E3C-8A8A-7B90EC7EDD9B}" srcOrd="0" destOrd="0" presId="urn:microsoft.com/office/officeart/2005/8/layout/orgChart1"/>
    <dgm:cxn modelId="{D04B88CA-7A5C-47FA-A5B7-96CFA933F27B}" type="presOf" srcId="{B743EA1F-B077-42C7-8C74-3D6A3ADB5D11}" destId="{91DF7447-F69D-4B2A-8869-574592E1E923}" srcOrd="0" destOrd="0" presId="urn:microsoft.com/office/officeart/2005/8/layout/orgChart1"/>
    <dgm:cxn modelId="{39A42AE9-EB00-42D5-A16F-BD956BB2CEA5}" type="presOf" srcId="{E370325B-7FB9-4006-A7D8-A5E60869E1CB}" destId="{617EF64B-9F17-49A6-BDBA-5816D0CD5987}" srcOrd="0" destOrd="0" presId="urn:microsoft.com/office/officeart/2005/8/layout/orgChart1"/>
    <dgm:cxn modelId="{88FB84EE-5BF8-4567-A821-A83573C8011F}" type="presOf" srcId="{E370325B-7FB9-4006-A7D8-A5E60869E1CB}" destId="{E27842BD-859D-425D-B989-D5F5E41F9DAB}" srcOrd="1" destOrd="0" presId="urn:microsoft.com/office/officeart/2005/8/layout/orgChart1"/>
    <dgm:cxn modelId="{1AB207E0-9B75-4703-95B0-BF74CEC0B1B7}" type="presParOf" srcId="{F385AF83-81AA-4D72-AC78-1F6EB3279344}" destId="{57538F70-DCB8-426C-8FF0-6440B00DDE33}" srcOrd="0" destOrd="0" presId="urn:microsoft.com/office/officeart/2005/8/layout/orgChart1"/>
    <dgm:cxn modelId="{B7EE2309-13D2-4D88-B8AD-102AF9AEC149}" type="presParOf" srcId="{57538F70-DCB8-426C-8FF0-6440B00DDE33}" destId="{819781DB-2E5B-4899-9268-8ED03539D114}" srcOrd="0" destOrd="0" presId="urn:microsoft.com/office/officeart/2005/8/layout/orgChart1"/>
    <dgm:cxn modelId="{355B6336-B1B9-4030-BD34-430FD3162972}" type="presParOf" srcId="{819781DB-2E5B-4899-9268-8ED03539D114}" destId="{B4BD86F2-BCCD-4650-AF2F-CC52486B8F28}" srcOrd="0" destOrd="0" presId="urn:microsoft.com/office/officeart/2005/8/layout/orgChart1"/>
    <dgm:cxn modelId="{D2D6573B-7418-4915-8EFB-98D5C662AF06}" type="presParOf" srcId="{819781DB-2E5B-4899-9268-8ED03539D114}" destId="{4A427BE7-2876-4612-B5A6-138CD7F72636}" srcOrd="1" destOrd="0" presId="urn:microsoft.com/office/officeart/2005/8/layout/orgChart1"/>
    <dgm:cxn modelId="{51081184-08D9-4E2B-917D-473499F23E6E}" type="presParOf" srcId="{57538F70-DCB8-426C-8FF0-6440B00DDE33}" destId="{B8B59487-B0E1-4F97-95AF-7CAAC3766122}" srcOrd="1" destOrd="0" presId="urn:microsoft.com/office/officeart/2005/8/layout/orgChart1"/>
    <dgm:cxn modelId="{03B1AFD1-697E-4EEE-A47E-D740CB5F05EB}" type="presParOf" srcId="{57538F70-DCB8-426C-8FF0-6440B00DDE33}" destId="{F203E901-24F2-4FB6-AB67-C4ED7AE81D52}" srcOrd="2" destOrd="0" presId="urn:microsoft.com/office/officeart/2005/8/layout/orgChart1"/>
    <dgm:cxn modelId="{4B9282FD-11E5-4DC8-870C-DBE462DC2349}" type="presParOf" srcId="{F203E901-24F2-4FB6-AB67-C4ED7AE81D52}" destId="{91DF7447-F69D-4B2A-8869-574592E1E923}" srcOrd="0" destOrd="0" presId="urn:microsoft.com/office/officeart/2005/8/layout/orgChart1"/>
    <dgm:cxn modelId="{4E1CFD9D-034B-48C7-AA15-49A9B2F5B9B9}" type="presParOf" srcId="{F203E901-24F2-4FB6-AB67-C4ED7AE81D52}" destId="{0E24982B-0C03-4BFB-B788-265DE09F23DA}" srcOrd="1" destOrd="0" presId="urn:microsoft.com/office/officeart/2005/8/layout/orgChart1"/>
    <dgm:cxn modelId="{A6242A70-51C7-4AEC-A81C-1C305000FB72}" type="presParOf" srcId="{0E24982B-0C03-4BFB-B788-265DE09F23DA}" destId="{92364080-8504-435B-88E6-ED707F7750A5}" srcOrd="0" destOrd="0" presId="urn:microsoft.com/office/officeart/2005/8/layout/orgChart1"/>
    <dgm:cxn modelId="{84D5804A-C22A-4CFB-8277-CE9F0A5F3A6C}" type="presParOf" srcId="{92364080-8504-435B-88E6-ED707F7750A5}" destId="{87AF5AF2-411B-492F-81F0-A3CD47853C19}" srcOrd="0" destOrd="0" presId="urn:microsoft.com/office/officeart/2005/8/layout/orgChart1"/>
    <dgm:cxn modelId="{D372B6F8-322F-4C27-8AA7-1BE552D188DB}" type="presParOf" srcId="{92364080-8504-435B-88E6-ED707F7750A5}" destId="{C286A342-74FC-4F26-AB9B-99EF9E2C4259}" srcOrd="1" destOrd="0" presId="urn:microsoft.com/office/officeart/2005/8/layout/orgChart1"/>
    <dgm:cxn modelId="{30A2B9EB-4C5D-4169-9E6B-D27A3FA7088B}" type="presParOf" srcId="{0E24982B-0C03-4BFB-B788-265DE09F23DA}" destId="{455383D0-0BB0-440B-886B-9675D82C76A0}" srcOrd="1" destOrd="0" presId="urn:microsoft.com/office/officeart/2005/8/layout/orgChart1"/>
    <dgm:cxn modelId="{9B981E5C-3D7A-445D-AF09-3B17C644DC6A}" type="presParOf" srcId="{0E24982B-0C03-4BFB-B788-265DE09F23DA}" destId="{7D400A27-97A2-466C-AB1E-F9B0DF7D283B}" srcOrd="2" destOrd="0" presId="urn:microsoft.com/office/officeart/2005/8/layout/orgChart1"/>
    <dgm:cxn modelId="{90221E08-B91D-458B-AF65-F5FB1E72BF61}" type="presParOf" srcId="{7D400A27-97A2-466C-AB1E-F9B0DF7D283B}" destId="{B9F5FA66-B733-49B9-90BC-E237D89261B0}" srcOrd="0" destOrd="0" presId="urn:microsoft.com/office/officeart/2005/8/layout/orgChart1"/>
    <dgm:cxn modelId="{CC727C70-9002-4922-A136-505911A9A44E}" type="presParOf" srcId="{7D400A27-97A2-466C-AB1E-F9B0DF7D283B}" destId="{4ADC47C8-7DFF-4784-9146-46ABD0E25E56}" srcOrd="1" destOrd="0" presId="urn:microsoft.com/office/officeart/2005/8/layout/orgChart1"/>
    <dgm:cxn modelId="{0051DF2A-9DCC-4272-B6B0-40A4BFA508EA}" type="presParOf" srcId="{4ADC47C8-7DFF-4784-9146-46ABD0E25E56}" destId="{8C3F269A-F0B5-441E-B337-07DB1096CE59}" srcOrd="0" destOrd="0" presId="urn:microsoft.com/office/officeart/2005/8/layout/orgChart1"/>
    <dgm:cxn modelId="{7E40A2F6-9BC3-4BED-BAFB-8558DC5EC13A}" type="presParOf" srcId="{8C3F269A-F0B5-441E-B337-07DB1096CE59}" destId="{5F8A74A9-6DCA-4CBD-803A-5EF304E6485F}" srcOrd="0" destOrd="0" presId="urn:microsoft.com/office/officeart/2005/8/layout/orgChart1"/>
    <dgm:cxn modelId="{D307D16A-1B57-43A5-99E7-A53B41B965E7}" type="presParOf" srcId="{8C3F269A-F0B5-441E-B337-07DB1096CE59}" destId="{C7B45581-32A4-49A8-B7DD-6EF04D6FFAE1}" srcOrd="1" destOrd="0" presId="urn:microsoft.com/office/officeart/2005/8/layout/orgChart1"/>
    <dgm:cxn modelId="{3284C3F0-25D7-4D39-9567-4F03648FF681}" type="presParOf" srcId="{4ADC47C8-7DFF-4784-9146-46ABD0E25E56}" destId="{0933C303-C9E2-45A9-BF9D-EB1C3A3BD05C}" srcOrd="1" destOrd="0" presId="urn:microsoft.com/office/officeart/2005/8/layout/orgChart1"/>
    <dgm:cxn modelId="{6F4C96AE-44F6-46C4-8548-BFDAAF1FCB0B}" type="presParOf" srcId="{4ADC47C8-7DFF-4784-9146-46ABD0E25E56}" destId="{FDF9C3AC-F416-473A-BF97-80AEB629CFA7}" srcOrd="2" destOrd="0" presId="urn:microsoft.com/office/officeart/2005/8/layout/orgChart1"/>
    <dgm:cxn modelId="{0B74F06A-5141-4F64-9A85-80B7C7377332}" type="presParOf" srcId="{7D400A27-97A2-466C-AB1E-F9B0DF7D283B}" destId="{4AD32464-3CCE-4232-A7A0-5C873909880E}" srcOrd="2" destOrd="0" presId="urn:microsoft.com/office/officeart/2005/8/layout/orgChart1"/>
    <dgm:cxn modelId="{FD5E194A-FBC3-4BA5-BEE9-78A2E072B004}" type="presParOf" srcId="{7D400A27-97A2-466C-AB1E-F9B0DF7D283B}" destId="{1333B93A-EE68-48DC-9396-2AEDF5205923}" srcOrd="3" destOrd="0" presId="urn:microsoft.com/office/officeart/2005/8/layout/orgChart1"/>
    <dgm:cxn modelId="{5268EF9C-3418-4908-9AF6-40C2BC9E9731}" type="presParOf" srcId="{1333B93A-EE68-48DC-9396-2AEDF5205923}" destId="{B16533CF-E609-4A97-A5B7-942C5183C85C}" srcOrd="0" destOrd="0" presId="urn:microsoft.com/office/officeart/2005/8/layout/orgChart1"/>
    <dgm:cxn modelId="{5FC42515-7590-4723-A972-9126E8297359}" type="presParOf" srcId="{B16533CF-E609-4A97-A5B7-942C5183C85C}" destId="{617EF64B-9F17-49A6-BDBA-5816D0CD5987}" srcOrd="0" destOrd="0" presId="urn:microsoft.com/office/officeart/2005/8/layout/orgChart1"/>
    <dgm:cxn modelId="{86C72F33-B123-4EF3-A102-18AA3D7F70B9}" type="presParOf" srcId="{B16533CF-E609-4A97-A5B7-942C5183C85C}" destId="{E27842BD-859D-425D-B989-D5F5E41F9DAB}" srcOrd="1" destOrd="0" presId="urn:microsoft.com/office/officeart/2005/8/layout/orgChart1"/>
    <dgm:cxn modelId="{470DD513-7BC5-4D93-9E80-06D7469919D6}" type="presParOf" srcId="{1333B93A-EE68-48DC-9396-2AEDF5205923}" destId="{983F85F7-3480-4FCA-9B8E-2B7392A623C9}" srcOrd="1" destOrd="0" presId="urn:microsoft.com/office/officeart/2005/8/layout/orgChart1"/>
    <dgm:cxn modelId="{BD692CC6-882A-4FF5-860D-1F3413AB364E}" type="presParOf" srcId="{1333B93A-EE68-48DC-9396-2AEDF5205923}" destId="{AC188A19-F840-4D72-AF4C-F822B4C46DC1}" srcOrd="2" destOrd="0" presId="urn:microsoft.com/office/officeart/2005/8/layout/orgChart1"/>
    <dgm:cxn modelId="{2D3C566B-22F3-446D-BF86-CDAB5DC481E8}" type="presParOf" srcId="{F203E901-24F2-4FB6-AB67-C4ED7AE81D52}" destId="{80475DFD-8DE7-4647-A9DB-8F479952E546}" srcOrd="2" destOrd="0" presId="urn:microsoft.com/office/officeart/2005/8/layout/orgChart1"/>
    <dgm:cxn modelId="{9360D370-40AB-4D2F-ADF0-ED8E1D7986B7}" type="presParOf" srcId="{F203E901-24F2-4FB6-AB67-C4ED7AE81D52}" destId="{E0235452-961F-4775-97A2-95E7BCC83098}" srcOrd="3" destOrd="0" presId="urn:microsoft.com/office/officeart/2005/8/layout/orgChart1"/>
    <dgm:cxn modelId="{61E7B985-CE07-483C-B48F-0704E0C243C4}" type="presParOf" srcId="{E0235452-961F-4775-97A2-95E7BCC83098}" destId="{84C0A05F-BC14-4FFA-8A15-9B0ED398804C}" srcOrd="0" destOrd="0" presId="urn:microsoft.com/office/officeart/2005/8/layout/orgChart1"/>
    <dgm:cxn modelId="{858A6EEB-2101-44E2-BDA7-4B2D308CA805}" type="presParOf" srcId="{84C0A05F-BC14-4FFA-8A15-9B0ED398804C}" destId="{7C9B63F5-B4D8-4E3C-8A8A-7B90EC7EDD9B}" srcOrd="0" destOrd="0" presId="urn:microsoft.com/office/officeart/2005/8/layout/orgChart1"/>
    <dgm:cxn modelId="{DCE4D53B-DD17-4F0F-B360-82C076906E14}" type="presParOf" srcId="{84C0A05F-BC14-4FFA-8A15-9B0ED398804C}" destId="{999DB89E-9D8D-4F41-A298-ACB243456165}" srcOrd="1" destOrd="0" presId="urn:microsoft.com/office/officeart/2005/8/layout/orgChart1"/>
    <dgm:cxn modelId="{97B83F56-4C34-4CF8-901B-4D723047C090}" type="presParOf" srcId="{E0235452-961F-4775-97A2-95E7BCC83098}" destId="{14B6A7CF-956A-4EB8-9B25-ADF4B61920AE}" srcOrd="1" destOrd="0" presId="urn:microsoft.com/office/officeart/2005/8/layout/orgChart1"/>
    <dgm:cxn modelId="{C078860F-774D-48BF-BD08-1C32DABFD913}" type="presParOf" srcId="{E0235452-961F-4775-97A2-95E7BCC83098}" destId="{CDD58A52-189E-4EF8-8BA2-68E45B61A0F6}" srcOrd="2" destOrd="0" presId="urn:microsoft.com/office/officeart/2005/8/layout/orgChart1"/>
    <dgm:cxn modelId="{DCC94C0B-3C47-4802-AAA4-218803D3D1A8}" type="presParOf" srcId="{CDD58A52-189E-4EF8-8BA2-68E45B61A0F6}" destId="{0AB45A61-5E33-4339-B077-8B5857029551}" srcOrd="0" destOrd="0" presId="urn:microsoft.com/office/officeart/2005/8/layout/orgChart1"/>
    <dgm:cxn modelId="{54EF0231-1E2D-431F-8C50-AF258AEF07E9}" type="presParOf" srcId="{CDD58A52-189E-4EF8-8BA2-68E45B61A0F6}" destId="{EF5C1660-B679-4EBE-AED4-C8244E610068}" srcOrd="1" destOrd="0" presId="urn:microsoft.com/office/officeart/2005/8/layout/orgChart1"/>
    <dgm:cxn modelId="{57B50538-22C3-4FF4-848A-79558ED68BC3}" type="presParOf" srcId="{EF5C1660-B679-4EBE-AED4-C8244E610068}" destId="{78CE1D85-874A-4932-A428-05B8C6160F2F}" srcOrd="0" destOrd="0" presId="urn:microsoft.com/office/officeart/2005/8/layout/orgChart1"/>
    <dgm:cxn modelId="{B06B21D6-978C-4316-AF47-E90B757F3B92}" type="presParOf" srcId="{78CE1D85-874A-4932-A428-05B8C6160F2F}" destId="{9AB6F827-B7B9-4A33-B959-22064B36A712}" srcOrd="0" destOrd="0" presId="urn:microsoft.com/office/officeart/2005/8/layout/orgChart1"/>
    <dgm:cxn modelId="{4A22AAD5-6E26-4602-A645-52BE1694CDC0}" type="presParOf" srcId="{78CE1D85-874A-4932-A428-05B8C6160F2F}" destId="{D8888D8F-93B9-49E7-98D3-E053A518D800}" srcOrd="1" destOrd="0" presId="urn:microsoft.com/office/officeart/2005/8/layout/orgChart1"/>
    <dgm:cxn modelId="{1047D348-ACAD-4C7B-B738-296B59CB8A99}" type="presParOf" srcId="{EF5C1660-B679-4EBE-AED4-C8244E610068}" destId="{68DA430D-8480-4A36-B17E-F9428C02DF55}" srcOrd="1" destOrd="0" presId="urn:microsoft.com/office/officeart/2005/8/layout/orgChart1"/>
    <dgm:cxn modelId="{31353971-6C0D-4F56-9550-1373DB178814}" type="presParOf" srcId="{EF5C1660-B679-4EBE-AED4-C8244E610068}" destId="{F1A8BAC2-EF57-4FAE-B336-CA0A8467177F}" srcOrd="2" destOrd="0" presId="urn:microsoft.com/office/officeart/2005/8/layout/orgChart1"/>
    <dgm:cxn modelId="{9AA8BD1C-12C7-4B7E-82A2-EC86A13D320B}" type="presParOf" srcId="{CDD58A52-189E-4EF8-8BA2-68E45B61A0F6}" destId="{164C16FB-4665-411B-AB36-9D5DA033B029}" srcOrd="2" destOrd="0" presId="urn:microsoft.com/office/officeart/2005/8/layout/orgChart1"/>
    <dgm:cxn modelId="{B421282C-24C1-4885-B937-2029D5521055}" type="presParOf" srcId="{CDD58A52-189E-4EF8-8BA2-68E45B61A0F6}" destId="{FF18123C-914B-469A-9938-E5BF3A16B2A9}" srcOrd="3" destOrd="0" presId="urn:microsoft.com/office/officeart/2005/8/layout/orgChart1"/>
    <dgm:cxn modelId="{CEDC4805-B821-44E9-9F29-9E7516CA9AE0}" type="presParOf" srcId="{FF18123C-914B-469A-9938-E5BF3A16B2A9}" destId="{FE795000-0156-448E-89FD-EE9F98A37A33}" srcOrd="0" destOrd="0" presId="urn:microsoft.com/office/officeart/2005/8/layout/orgChart1"/>
    <dgm:cxn modelId="{7C817152-6A90-42D9-86D7-978080D51C40}" type="presParOf" srcId="{FE795000-0156-448E-89FD-EE9F98A37A33}" destId="{8BDFEBD9-7368-464E-8289-528996BAB507}" srcOrd="0" destOrd="0" presId="urn:microsoft.com/office/officeart/2005/8/layout/orgChart1"/>
    <dgm:cxn modelId="{59CD78C0-F140-4465-8740-AE295D60A1C3}" type="presParOf" srcId="{FE795000-0156-448E-89FD-EE9F98A37A33}" destId="{E4C445B9-4760-4884-A99B-6F7EF893C718}" srcOrd="1" destOrd="0" presId="urn:microsoft.com/office/officeart/2005/8/layout/orgChart1"/>
    <dgm:cxn modelId="{06764567-98C6-421A-94D8-EC00D21FB100}" type="presParOf" srcId="{FF18123C-914B-469A-9938-E5BF3A16B2A9}" destId="{80A58B00-4FAA-4912-A445-B08C0FDEFF59}" srcOrd="1" destOrd="0" presId="urn:microsoft.com/office/officeart/2005/8/layout/orgChart1"/>
    <dgm:cxn modelId="{27CB3772-4601-45D1-93BF-0230F7A10ABD}" type="presParOf" srcId="{FF18123C-914B-469A-9938-E5BF3A16B2A9}" destId="{7D2B12AA-CDAC-4E9A-8A6C-12BBD20686F9}"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E1932-5DBE-4074-8449-8505670FC8A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r-FR"/>
        </a:p>
      </dgm:t>
    </dgm:pt>
    <dgm:pt modelId="{F521B806-835A-4B62-8322-5C7313A99B5A}">
      <dgm:prSet phldrT="[Texte]" custT="1"/>
      <dgm:spPr>
        <a:solidFill>
          <a:srgbClr val="B8B0A3"/>
        </a:solidFill>
      </dgm:spPr>
      <dgm:t>
        <a:bodyPr/>
        <a:lstStyle/>
        <a:p>
          <a:r>
            <a:rPr lang="fr-FR" sz="900" b="1" dirty="0">
              <a:solidFill>
                <a:schemeClr val="bg2"/>
              </a:solidFill>
              <a:latin typeface="Montserrat" panose="020B0604020202020204" charset="0"/>
            </a:rPr>
            <a:t>CONFIANCE</a:t>
          </a:r>
        </a:p>
        <a:p>
          <a:r>
            <a:rPr kumimoji="0" lang="fr-FR" sz="900"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a-t-elle l’intention de me donner de bonnes</a:t>
          </a:r>
          <a:r>
            <a:rPr kumimoji="0" lang="fr-FR" sz="900" b="0" i="0" u="none" strike="noStrike" cap="none" spc="0" normalizeH="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informations</a:t>
          </a:r>
          <a:r>
            <a:rPr kumimoji="0" lang="fr-FR" sz="900"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sz="900" b="1" dirty="0">
            <a:solidFill>
              <a:schemeClr val="bg2"/>
            </a:solidFill>
            <a:latin typeface="Montserrat" panose="020B0604020202020204" charset="0"/>
          </a:endParaRPr>
        </a:p>
      </dgm:t>
    </dgm:pt>
    <dgm:pt modelId="{EF7F9CAE-8A1C-47A5-BFA5-BE671B0BBAA2}" type="sibTrans" cxnId="{7535E170-7008-4262-90AE-9531A6D47E71}">
      <dgm:prSet/>
      <dgm:spPr/>
      <dgm:t>
        <a:bodyPr/>
        <a:lstStyle/>
        <a:p>
          <a:endParaRPr lang="fr-FR" b="1">
            <a:solidFill>
              <a:schemeClr val="bg2"/>
            </a:solidFill>
            <a:latin typeface="Montserrat" panose="020B0604020202020204" charset="0"/>
          </a:endParaRPr>
        </a:p>
      </dgm:t>
    </dgm:pt>
    <dgm:pt modelId="{7EFAD86C-75B8-491A-B347-CEC6A19946A2}" type="parTrans" cxnId="{7535E170-7008-4262-90AE-9531A6D47E71}">
      <dgm:prSet/>
      <dgm:spPr/>
      <dgm:t>
        <a:bodyPr/>
        <a:lstStyle/>
        <a:p>
          <a:endParaRPr lang="fr-FR" b="1">
            <a:solidFill>
              <a:schemeClr val="bg2"/>
            </a:solidFill>
            <a:latin typeface="Montserrat" panose="020B0604020202020204" charset="0"/>
          </a:endParaRPr>
        </a:p>
      </dgm:t>
    </dgm:pt>
    <dgm:pt modelId="{B66C8FE7-08B2-4004-A593-3025D927258B}" type="asst">
      <dgm:prSet phldrT="[Texte]"/>
      <dgm:spPr>
        <a:solidFill>
          <a:srgbClr val="B8B0A3"/>
        </a:solidFill>
      </dgm:spPr>
      <dgm:t>
        <a:bodyPr/>
        <a:lstStyle/>
        <a:p>
          <a:r>
            <a:rPr lang="fr-FR" b="1" dirty="0">
              <a:solidFill>
                <a:schemeClr val="bg2"/>
              </a:solidFill>
              <a:latin typeface="Montserrat" panose="020B0604020202020204" charset="0"/>
            </a:rPr>
            <a:t>REPUTATION</a:t>
          </a:r>
        </a:p>
        <a:p>
          <a:r>
            <a:rPr kumimoji="0" lang="fr-FR" b="0" i="0" u="none" strike="noStrike" cap="none" spc="0" normalizeH="0" baseline="0" noProof="0" dirty="0">
              <a:ln>
                <a:noFill/>
              </a:ln>
              <a:solidFill>
                <a:srgbClr val="334436"/>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 elle reconnue pour de </a:t>
          </a:r>
          <a:r>
            <a:rPr lang="fr-FR" dirty="0">
              <a:solidFill>
                <a:srgbClr val="334436"/>
              </a:solidFill>
              <a:latin typeface="Montserrat" panose="020B0604020202020204" charset="0"/>
              <a:ea typeface="Calibri" panose="020F0502020204030204" pitchFamily="34" charset="0"/>
              <a:cs typeface="Times New Roman" panose="02020603050405020304" pitchFamily="18" charset="0"/>
              <a:sym typeface="Arial"/>
            </a:rPr>
            <a:t>donner de bonnes information</a:t>
          </a:r>
          <a:r>
            <a:rPr kumimoji="0" lang="fr-FR" b="0" i="0" u="none" strike="noStrike" cap="none" spc="0" normalizeH="0" baseline="0" noProof="0" dirty="0">
              <a:ln>
                <a:noFill/>
              </a:ln>
              <a:solidFill>
                <a:srgbClr val="334436"/>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b="1" dirty="0">
            <a:solidFill>
              <a:srgbClr val="334436"/>
            </a:solidFill>
            <a:latin typeface="Montserrat" panose="020B0604020202020204" charset="0"/>
          </a:endParaRPr>
        </a:p>
      </dgm:t>
    </dgm:pt>
    <dgm:pt modelId="{4E7C440A-E5BC-46AA-BC1E-B5EFC7FC7283}" type="sibTrans" cxnId="{EC006549-73E7-4E50-989A-32312E423805}">
      <dgm:prSet/>
      <dgm:spPr/>
      <dgm:t>
        <a:bodyPr/>
        <a:lstStyle/>
        <a:p>
          <a:endParaRPr lang="fr-FR" b="1">
            <a:solidFill>
              <a:schemeClr val="bg2"/>
            </a:solidFill>
            <a:latin typeface="Montserrat" panose="020B0604020202020204" charset="0"/>
          </a:endParaRPr>
        </a:p>
      </dgm:t>
    </dgm:pt>
    <dgm:pt modelId="{B743EA1F-B077-42C7-8C74-3D6A3ADB5D11}" type="parTrans" cxnId="{EC006549-73E7-4E50-989A-32312E423805}">
      <dgm:prSet>
        <dgm:style>
          <a:lnRef idx="1">
            <a:schemeClr val="accent2"/>
          </a:lnRef>
          <a:fillRef idx="0">
            <a:schemeClr val="accent2"/>
          </a:fillRef>
          <a:effectRef idx="0">
            <a:schemeClr val="accent2"/>
          </a:effectRef>
          <a:fontRef idx="minor">
            <a:schemeClr val="tx1"/>
          </a:fontRef>
        </dgm:style>
      </dgm:prSet>
      <dgm:spPr>
        <a:solidFill>
          <a:schemeClr val="accent1"/>
        </a:solidFill>
        <a:ln w="28575">
          <a:solidFill>
            <a:schemeClr val="accent1"/>
          </a:solidFill>
        </a:ln>
      </dgm:spPr>
      <dgm:t>
        <a:bodyPr/>
        <a:lstStyle/>
        <a:p>
          <a:endParaRPr lang="fr-FR" b="1">
            <a:solidFill>
              <a:schemeClr val="bg2"/>
            </a:solidFill>
            <a:latin typeface="Montserrat" panose="020B0604020202020204" charset="0"/>
          </a:endParaRPr>
        </a:p>
      </dgm:t>
    </dgm:pt>
    <dgm:pt modelId="{7BB95CE9-D253-4C3C-A9D4-F269D1A74533}" type="asst">
      <dgm:prSet phldrT="[Texte]"/>
      <dgm:spPr>
        <a:solidFill>
          <a:srgbClr val="B8B0A3"/>
        </a:solidFill>
      </dgm:spPr>
      <dgm:t>
        <a:bodyPr/>
        <a:lstStyle/>
        <a:p>
          <a:r>
            <a:rPr lang="fr-FR" b="1" dirty="0">
              <a:solidFill>
                <a:schemeClr val="bg2"/>
              </a:solidFill>
              <a:latin typeface="Montserrat" panose="020B0604020202020204" charset="0"/>
            </a:rPr>
            <a:t>AUTORITE</a:t>
          </a:r>
        </a:p>
        <a:p>
          <a:r>
            <a:rPr kumimoji="0" lang="fr-FR" b="0" i="0" u="none" strike="noStrike"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est-elle reconnue par une majorité d’experts ?</a:t>
          </a:r>
          <a:endParaRPr lang="fr-FR" b="0" dirty="0">
            <a:solidFill>
              <a:schemeClr val="bg2"/>
            </a:solidFill>
            <a:latin typeface="Montserrat" panose="020B0604020202020204" charset="0"/>
          </a:endParaRPr>
        </a:p>
      </dgm:t>
    </dgm:pt>
    <dgm:pt modelId="{829AFB75-BCF4-401C-A738-3B09DE632E22}" type="sibTrans" cxnId="{2410708D-0B02-4CCE-B9DD-6BD99C0712CC}">
      <dgm:prSet/>
      <dgm:spPr/>
      <dgm:t>
        <a:bodyPr/>
        <a:lstStyle/>
        <a:p>
          <a:endParaRPr lang="fr-FR" b="1">
            <a:latin typeface="Montserrat" panose="020B0604020202020204" charset="0"/>
          </a:endParaRPr>
        </a:p>
      </dgm:t>
    </dgm:pt>
    <dgm:pt modelId="{DFB4B829-EDF4-4614-9005-EC7097C9F825}" type="parTrans" cxnId="{2410708D-0B02-4CCE-B9DD-6BD99C0712CC}">
      <dgm:prSet>
        <dgm:style>
          <a:lnRef idx="1">
            <a:schemeClr val="accent2"/>
          </a:lnRef>
          <a:fillRef idx="0">
            <a:schemeClr val="accent2"/>
          </a:fillRef>
          <a:effectRef idx="0">
            <a:schemeClr val="accent2"/>
          </a:effectRef>
          <a:fontRef idx="minor">
            <a:schemeClr val="tx1"/>
          </a:fontRef>
        </dgm:style>
      </dgm:prSet>
      <dgm:spPr>
        <a:solidFill>
          <a:schemeClr val="accent1"/>
        </a:solidFill>
        <a:ln w="28575">
          <a:solidFill>
            <a:schemeClr val="accent1"/>
          </a:solidFill>
        </a:ln>
      </dgm:spPr>
      <dgm:t>
        <a:bodyPr/>
        <a:lstStyle/>
        <a:p>
          <a:endParaRPr lang="fr-FR" b="1">
            <a:latin typeface="Montserrat" panose="020B0604020202020204" charset="0"/>
          </a:endParaRPr>
        </a:p>
      </dgm:t>
    </dgm:pt>
    <dgm:pt modelId="{E370325B-7FB9-4006-A7D8-A5E60869E1CB}" type="asst">
      <dgm:prSet phldrT="[Texte]"/>
      <dgm:spPr>
        <a:solidFill>
          <a:srgbClr val="B8B0A3"/>
        </a:solidFill>
      </dgm:spPr>
      <dgm:t>
        <a:bodyPr/>
        <a:lstStyle/>
        <a:p>
          <a:r>
            <a:rPr lang="fr-FR" b="1" dirty="0">
              <a:solidFill>
                <a:schemeClr val="bg2"/>
              </a:solidFill>
              <a:latin typeface="Montserrat" panose="020B0604020202020204" charset="0"/>
            </a:rPr>
            <a:t>POPULARITE</a:t>
          </a:r>
        </a:p>
        <a:p>
          <a:r>
            <a:rPr lang="fr-FR" b="0" dirty="0">
              <a:solidFill>
                <a:schemeClr val="bg2"/>
              </a:solidFill>
              <a:latin typeface="Montserrat" panose="020B0604020202020204" charset="0"/>
            </a:rPr>
            <a:t>Cette source est-elle reconnue par une majorité de non-initiés ?</a:t>
          </a:r>
        </a:p>
      </dgm:t>
    </dgm:pt>
    <dgm:pt modelId="{C67F0BB1-35D8-4E7F-A500-F7E5A2F0CFC0}" type="sibTrans" cxnId="{653EA975-FE56-43C7-994A-54CE429AEFB7}">
      <dgm:prSet/>
      <dgm:spPr/>
      <dgm:t>
        <a:bodyPr/>
        <a:lstStyle/>
        <a:p>
          <a:endParaRPr lang="fr-FR" b="1">
            <a:latin typeface="Montserrat" panose="020B0604020202020204" charset="0"/>
          </a:endParaRPr>
        </a:p>
      </dgm:t>
    </dgm:pt>
    <dgm:pt modelId="{0C422407-6579-47E1-8F64-9D3FE6096F6D}" type="parTrans" cxnId="{653EA975-FE56-43C7-994A-54CE429AEFB7}">
      <dgm:prSet>
        <dgm:style>
          <a:lnRef idx="1">
            <a:schemeClr val="accent2"/>
          </a:lnRef>
          <a:fillRef idx="0">
            <a:schemeClr val="accent2"/>
          </a:fillRef>
          <a:effectRef idx="0">
            <a:schemeClr val="accent2"/>
          </a:effectRef>
          <a:fontRef idx="minor">
            <a:schemeClr val="tx1"/>
          </a:fontRef>
        </dgm:style>
      </dgm:prSet>
      <dgm:spPr>
        <a:solidFill>
          <a:schemeClr val="accent1"/>
        </a:solidFill>
        <a:ln w="28575">
          <a:solidFill>
            <a:schemeClr val="accent1"/>
          </a:solidFill>
        </a:ln>
      </dgm:spPr>
      <dgm:t>
        <a:bodyPr/>
        <a:lstStyle/>
        <a:p>
          <a:endParaRPr lang="fr-FR" b="1">
            <a:latin typeface="Montserrat" panose="020B0604020202020204" charset="0"/>
          </a:endParaRPr>
        </a:p>
      </dgm:t>
    </dgm:pt>
    <dgm:pt modelId="{C3EBC456-3BF2-42F4-9325-73515B7982B0}" type="asst">
      <dgm:prSet phldrT="[Texte]"/>
      <dgm:spPr>
        <a:solidFill>
          <a:srgbClr val="B8B0A3"/>
        </a:solidFill>
      </dgm:spPr>
      <dgm:t>
        <a:bodyPr/>
        <a:lstStyle/>
        <a:p>
          <a:r>
            <a:rPr lang="fr-FR" b="1" dirty="0">
              <a:solidFill>
                <a:schemeClr val="bg2"/>
              </a:solidFill>
              <a:latin typeface="Montserrat" panose="020B0604020202020204" charset="0"/>
            </a:rPr>
            <a:t>VIGILANCE</a:t>
          </a:r>
        </a:p>
        <a:p>
          <a:r>
            <a:rPr lang="fr-FR" b="0" dirty="0">
              <a:solidFill>
                <a:schemeClr val="bg2"/>
              </a:solidFill>
              <a:latin typeface="Montserrat" panose="020B0604020202020204" charset="0"/>
            </a:rPr>
            <a:t>Cette source fait-elle des efforts pour bien communiquer ?</a:t>
          </a:r>
          <a:endParaRPr lang="fr-FR" b="1" dirty="0">
            <a:solidFill>
              <a:schemeClr val="bg2"/>
            </a:solidFill>
            <a:latin typeface="Montserrat" panose="020B0604020202020204" charset="0"/>
          </a:endParaRPr>
        </a:p>
      </dgm:t>
    </dgm:pt>
    <dgm:pt modelId="{7B396B96-8AB5-4D87-A00D-C0849D2C8CCC}" type="sibTrans" cxnId="{32379B9C-02B9-4354-B454-B28AAD4D039D}">
      <dgm:prSet/>
      <dgm:spPr/>
      <dgm:t>
        <a:bodyPr/>
        <a:lstStyle/>
        <a:p>
          <a:endParaRPr lang="fr-FR" b="1">
            <a:latin typeface="Montserrat" panose="020B0604020202020204" charset="0"/>
          </a:endParaRPr>
        </a:p>
      </dgm:t>
    </dgm:pt>
    <dgm:pt modelId="{46FA9634-1690-4712-970A-873C5438C7AF}" type="parTrans" cxnId="{32379B9C-02B9-4354-B454-B28AAD4D039D}">
      <dgm:prSet>
        <dgm:style>
          <a:lnRef idx="1">
            <a:schemeClr val="accent2"/>
          </a:lnRef>
          <a:fillRef idx="0">
            <a:schemeClr val="accent2"/>
          </a:fillRef>
          <a:effectRef idx="0">
            <a:schemeClr val="accent2"/>
          </a:effectRef>
          <a:fontRef idx="minor">
            <a:schemeClr val="tx1"/>
          </a:fontRef>
        </dgm:style>
      </dgm:prSet>
      <dgm:spPr>
        <a:solidFill>
          <a:schemeClr val="accent1"/>
        </a:solidFill>
        <a:ln w="28575">
          <a:solidFill>
            <a:schemeClr val="accent1"/>
          </a:solidFill>
        </a:ln>
      </dgm:spPr>
      <dgm:t>
        <a:bodyPr/>
        <a:lstStyle/>
        <a:p>
          <a:endParaRPr lang="fr-FR" b="1">
            <a:latin typeface="Montserrat" panose="020B0604020202020204" charset="0"/>
          </a:endParaRPr>
        </a:p>
      </dgm:t>
    </dgm:pt>
    <dgm:pt modelId="{535F8AF3-00D6-4399-A2CA-440E8C73471A}" type="asst">
      <dgm:prSet phldrT="[Texte]"/>
      <dgm:spPr>
        <a:solidFill>
          <a:srgbClr val="B8B0A3"/>
        </a:solidFill>
      </dgm:spPr>
      <dgm:t>
        <a:bodyPr/>
        <a:lstStyle/>
        <a:p>
          <a:r>
            <a:rPr lang="fr-FR" b="1" dirty="0">
              <a:solidFill>
                <a:schemeClr val="bg2"/>
              </a:solidFill>
              <a:latin typeface="Montserrat" panose="020B0604020202020204" charset="0"/>
            </a:rPr>
            <a:t>INTERET</a:t>
          </a:r>
        </a:p>
        <a:p>
          <a:r>
            <a:rPr lang="fr-FR" b="0" dirty="0">
              <a:solidFill>
                <a:schemeClr val="bg2"/>
              </a:solidFill>
              <a:latin typeface="Montserrat" panose="020B0604020202020204" charset="0"/>
            </a:rPr>
            <a:t>Cette source a-t-elle des intérêts alignés aux miens ?</a:t>
          </a:r>
        </a:p>
      </dgm:t>
    </dgm:pt>
    <dgm:pt modelId="{CAF48A61-AB01-4F84-A157-701074D99596}" type="sibTrans" cxnId="{3775237B-AD6E-4FD4-9960-4921A662A958}">
      <dgm:prSet/>
      <dgm:spPr/>
      <dgm:t>
        <a:bodyPr/>
        <a:lstStyle/>
        <a:p>
          <a:endParaRPr lang="fr-FR" b="1">
            <a:latin typeface="Montserrat" panose="020B0604020202020204" charset="0"/>
          </a:endParaRPr>
        </a:p>
      </dgm:t>
    </dgm:pt>
    <dgm:pt modelId="{3B1491F7-55CB-484E-8197-11FC0964DBAC}" type="parTrans" cxnId="{3775237B-AD6E-4FD4-9960-4921A662A958}">
      <dgm:prSet>
        <dgm:style>
          <a:lnRef idx="1">
            <a:schemeClr val="accent2"/>
          </a:lnRef>
          <a:fillRef idx="0">
            <a:schemeClr val="accent2"/>
          </a:fillRef>
          <a:effectRef idx="0">
            <a:schemeClr val="accent2"/>
          </a:effectRef>
          <a:fontRef idx="minor">
            <a:schemeClr val="tx1"/>
          </a:fontRef>
        </dgm:style>
      </dgm:prSet>
      <dgm:spPr>
        <a:solidFill>
          <a:schemeClr val="accent1"/>
        </a:solidFill>
        <a:ln w="28575">
          <a:solidFill>
            <a:schemeClr val="accent1"/>
          </a:solidFill>
        </a:ln>
      </dgm:spPr>
      <dgm:t>
        <a:bodyPr/>
        <a:lstStyle/>
        <a:p>
          <a:endParaRPr lang="fr-FR" b="1">
            <a:latin typeface="Montserrat" panose="020B0604020202020204" charset="0"/>
          </a:endParaRPr>
        </a:p>
      </dgm:t>
    </dgm:pt>
    <dgm:pt modelId="{9FB1647A-B231-4C44-B373-21FBFB323406}" type="asst">
      <dgm:prSet phldrT="[Texte]"/>
      <dgm:spPr>
        <a:solidFill>
          <a:srgbClr val="B8B0A3"/>
        </a:solidFill>
      </dgm:spPr>
      <dgm:t>
        <a:bodyPr/>
        <a:lstStyle/>
        <a:p>
          <a:r>
            <a:rPr lang="fr-FR" b="1" dirty="0">
              <a:solidFill>
                <a:schemeClr val="bg2"/>
              </a:solidFill>
              <a:latin typeface="Montserrat" panose="020B0604020202020204" charset="0"/>
            </a:rPr>
            <a:t>ENGAGEMENT</a:t>
          </a:r>
        </a:p>
        <a:p>
          <a:r>
            <a:rPr lang="fr-FR" b="0" dirty="0">
              <a:solidFill>
                <a:schemeClr val="bg2"/>
              </a:solidFill>
              <a:latin typeface="Montserrat" panose="020B0604020202020204" charset="0"/>
            </a:rPr>
            <a:t>Cette source s’engage-t-elle a dire ce qu’elle sait ?</a:t>
          </a:r>
        </a:p>
      </dgm:t>
    </dgm:pt>
    <dgm:pt modelId="{175DCDB9-7E64-4035-9751-4416DE7E7B07}" type="sibTrans" cxnId="{4895C8A2-A0A2-4D5D-A40B-75F8173BC641}">
      <dgm:prSet/>
      <dgm:spPr/>
      <dgm:t>
        <a:bodyPr/>
        <a:lstStyle/>
        <a:p>
          <a:endParaRPr lang="fr-FR" b="1">
            <a:latin typeface="Montserrat" panose="020B0604020202020204" charset="0"/>
          </a:endParaRPr>
        </a:p>
      </dgm:t>
    </dgm:pt>
    <dgm:pt modelId="{10C6D849-F9D4-46E8-9911-962DF64B4DB3}" type="parTrans" cxnId="{4895C8A2-A0A2-4D5D-A40B-75F8173BC641}">
      <dgm:prSet>
        <dgm:style>
          <a:lnRef idx="1">
            <a:schemeClr val="accent2"/>
          </a:lnRef>
          <a:fillRef idx="0">
            <a:schemeClr val="accent2"/>
          </a:fillRef>
          <a:effectRef idx="0">
            <a:schemeClr val="accent2"/>
          </a:effectRef>
          <a:fontRef idx="minor">
            <a:schemeClr val="tx1"/>
          </a:fontRef>
        </dgm:style>
      </dgm:prSet>
      <dgm:spPr>
        <a:solidFill>
          <a:schemeClr val="accent1"/>
        </a:solidFill>
        <a:ln w="28575">
          <a:solidFill>
            <a:schemeClr val="accent1"/>
          </a:solidFill>
        </a:ln>
      </dgm:spPr>
      <dgm:t>
        <a:bodyPr/>
        <a:lstStyle/>
        <a:p>
          <a:endParaRPr lang="fr-FR" b="1">
            <a:latin typeface="Montserrat" panose="020B0604020202020204" charset="0"/>
          </a:endParaRPr>
        </a:p>
      </dgm:t>
    </dgm:pt>
    <dgm:pt modelId="{F385AF83-81AA-4D72-AC78-1F6EB3279344}" type="pres">
      <dgm:prSet presAssocID="{F63E1932-5DBE-4074-8449-8505670FC8A0}" presName="hierChild1" presStyleCnt="0">
        <dgm:presLayoutVars>
          <dgm:orgChart val="1"/>
          <dgm:chPref val="1"/>
          <dgm:dir/>
          <dgm:animOne val="branch"/>
          <dgm:animLvl val="lvl"/>
          <dgm:resizeHandles/>
        </dgm:presLayoutVars>
      </dgm:prSet>
      <dgm:spPr/>
    </dgm:pt>
    <dgm:pt modelId="{57538F70-DCB8-426C-8FF0-6440B00DDE33}" type="pres">
      <dgm:prSet presAssocID="{F521B806-835A-4B62-8322-5C7313A99B5A}" presName="hierRoot1" presStyleCnt="0">
        <dgm:presLayoutVars>
          <dgm:hierBranch val="init"/>
        </dgm:presLayoutVars>
      </dgm:prSet>
      <dgm:spPr/>
    </dgm:pt>
    <dgm:pt modelId="{819781DB-2E5B-4899-9268-8ED03539D114}" type="pres">
      <dgm:prSet presAssocID="{F521B806-835A-4B62-8322-5C7313A99B5A}" presName="rootComposite1" presStyleCnt="0"/>
      <dgm:spPr/>
    </dgm:pt>
    <dgm:pt modelId="{B4BD86F2-BCCD-4650-AF2F-CC52486B8F28}" type="pres">
      <dgm:prSet presAssocID="{F521B806-835A-4B62-8322-5C7313A99B5A}" presName="rootText1" presStyleLbl="node0" presStyleIdx="0" presStyleCnt="1" custLinFactNeighborY="-28101">
        <dgm:presLayoutVars>
          <dgm:chPref val="3"/>
        </dgm:presLayoutVars>
      </dgm:prSet>
      <dgm:spPr/>
    </dgm:pt>
    <dgm:pt modelId="{4A427BE7-2876-4612-B5A6-138CD7F72636}" type="pres">
      <dgm:prSet presAssocID="{F521B806-835A-4B62-8322-5C7313A99B5A}" presName="rootConnector1" presStyleLbl="node1" presStyleIdx="0" presStyleCnt="0"/>
      <dgm:spPr/>
    </dgm:pt>
    <dgm:pt modelId="{B8B59487-B0E1-4F97-95AF-7CAAC3766122}" type="pres">
      <dgm:prSet presAssocID="{F521B806-835A-4B62-8322-5C7313A99B5A}" presName="hierChild2" presStyleCnt="0"/>
      <dgm:spPr/>
    </dgm:pt>
    <dgm:pt modelId="{F203E901-24F2-4FB6-AB67-C4ED7AE81D52}" type="pres">
      <dgm:prSet presAssocID="{F521B806-835A-4B62-8322-5C7313A99B5A}" presName="hierChild3" presStyleCnt="0"/>
      <dgm:spPr/>
    </dgm:pt>
    <dgm:pt modelId="{91DF7447-F69D-4B2A-8869-574592E1E923}" type="pres">
      <dgm:prSet presAssocID="{B743EA1F-B077-42C7-8C74-3D6A3ADB5D11}" presName="Name111" presStyleLbl="parChTrans1D2" presStyleIdx="0" presStyleCnt="2"/>
      <dgm:spPr/>
    </dgm:pt>
    <dgm:pt modelId="{0E24982B-0C03-4BFB-B788-265DE09F23DA}" type="pres">
      <dgm:prSet presAssocID="{B66C8FE7-08B2-4004-A593-3025D927258B}" presName="hierRoot3" presStyleCnt="0">
        <dgm:presLayoutVars>
          <dgm:hierBranch val="init"/>
        </dgm:presLayoutVars>
      </dgm:prSet>
      <dgm:spPr/>
    </dgm:pt>
    <dgm:pt modelId="{92364080-8504-435B-88E6-ED707F7750A5}" type="pres">
      <dgm:prSet presAssocID="{B66C8FE7-08B2-4004-A593-3025D927258B}" presName="rootComposite3" presStyleCnt="0"/>
      <dgm:spPr/>
    </dgm:pt>
    <dgm:pt modelId="{87AF5AF2-411B-492F-81F0-A3CD47853C19}" type="pres">
      <dgm:prSet presAssocID="{B66C8FE7-08B2-4004-A593-3025D927258B}" presName="rootText3" presStyleLbl="asst1" presStyleIdx="0" presStyleCnt="6" custLinFactNeighborY="-28101">
        <dgm:presLayoutVars>
          <dgm:chPref val="3"/>
        </dgm:presLayoutVars>
      </dgm:prSet>
      <dgm:spPr/>
    </dgm:pt>
    <dgm:pt modelId="{C286A342-74FC-4F26-AB9B-99EF9E2C4259}" type="pres">
      <dgm:prSet presAssocID="{B66C8FE7-08B2-4004-A593-3025D927258B}" presName="rootConnector3" presStyleLbl="asst1" presStyleIdx="0" presStyleCnt="6"/>
      <dgm:spPr/>
    </dgm:pt>
    <dgm:pt modelId="{455383D0-0BB0-440B-886B-9675D82C76A0}" type="pres">
      <dgm:prSet presAssocID="{B66C8FE7-08B2-4004-A593-3025D927258B}" presName="hierChild6" presStyleCnt="0"/>
      <dgm:spPr/>
    </dgm:pt>
    <dgm:pt modelId="{7D400A27-97A2-466C-AB1E-F9B0DF7D283B}" type="pres">
      <dgm:prSet presAssocID="{B66C8FE7-08B2-4004-A593-3025D927258B}" presName="hierChild7" presStyleCnt="0"/>
      <dgm:spPr/>
    </dgm:pt>
    <dgm:pt modelId="{B9F5FA66-B733-49B9-90BC-E237D89261B0}" type="pres">
      <dgm:prSet presAssocID="{DFB4B829-EDF4-4614-9005-EC7097C9F825}" presName="Name111" presStyleLbl="parChTrans1D3" presStyleIdx="0" presStyleCnt="4"/>
      <dgm:spPr/>
    </dgm:pt>
    <dgm:pt modelId="{4ADC47C8-7DFF-4784-9146-46ABD0E25E56}" type="pres">
      <dgm:prSet presAssocID="{7BB95CE9-D253-4C3C-A9D4-F269D1A74533}" presName="hierRoot3" presStyleCnt="0">
        <dgm:presLayoutVars>
          <dgm:hierBranch val="init"/>
        </dgm:presLayoutVars>
      </dgm:prSet>
      <dgm:spPr/>
    </dgm:pt>
    <dgm:pt modelId="{8C3F269A-F0B5-441E-B337-07DB1096CE59}" type="pres">
      <dgm:prSet presAssocID="{7BB95CE9-D253-4C3C-A9D4-F269D1A74533}" presName="rootComposite3" presStyleCnt="0"/>
      <dgm:spPr/>
    </dgm:pt>
    <dgm:pt modelId="{5F8A74A9-6DCA-4CBD-803A-5EF304E6485F}" type="pres">
      <dgm:prSet presAssocID="{7BB95CE9-D253-4C3C-A9D4-F269D1A74533}" presName="rootText3" presStyleLbl="asst1" presStyleIdx="1" presStyleCnt="6" custLinFactNeighborY="-28101">
        <dgm:presLayoutVars>
          <dgm:chPref val="3"/>
        </dgm:presLayoutVars>
      </dgm:prSet>
      <dgm:spPr/>
    </dgm:pt>
    <dgm:pt modelId="{C7B45581-32A4-49A8-B7DD-6EF04D6FFAE1}" type="pres">
      <dgm:prSet presAssocID="{7BB95CE9-D253-4C3C-A9D4-F269D1A74533}" presName="rootConnector3" presStyleLbl="asst1" presStyleIdx="1" presStyleCnt="6"/>
      <dgm:spPr/>
    </dgm:pt>
    <dgm:pt modelId="{0933C303-C9E2-45A9-BF9D-EB1C3A3BD05C}" type="pres">
      <dgm:prSet presAssocID="{7BB95CE9-D253-4C3C-A9D4-F269D1A74533}" presName="hierChild6" presStyleCnt="0"/>
      <dgm:spPr/>
    </dgm:pt>
    <dgm:pt modelId="{FDF9C3AC-F416-473A-BF97-80AEB629CFA7}" type="pres">
      <dgm:prSet presAssocID="{7BB95CE9-D253-4C3C-A9D4-F269D1A74533}" presName="hierChild7" presStyleCnt="0"/>
      <dgm:spPr/>
    </dgm:pt>
    <dgm:pt modelId="{4AD32464-3CCE-4232-A7A0-5C873909880E}" type="pres">
      <dgm:prSet presAssocID="{0C422407-6579-47E1-8F64-9D3FE6096F6D}" presName="Name111" presStyleLbl="parChTrans1D3" presStyleIdx="1" presStyleCnt="4"/>
      <dgm:spPr/>
    </dgm:pt>
    <dgm:pt modelId="{1333B93A-EE68-48DC-9396-2AEDF5205923}" type="pres">
      <dgm:prSet presAssocID="{E370325B-7FB9-4006-A7D8-A5E60869E1CB}" presName="hierRoot3" presStyleCnt="0">
        <dgm:presLayoutVars>
          <dgm:hierBranch val="init"/>
        </dgm:presLayoutVars>
      </dgm:prSet>
      <dgm:spPr/>
    </dgm:pt>
    <dgm:pt modelId="{B16533CF-E609-4A97-A5B7-942C5183C85C}" type="pres">
      <dgm:prSet presAssocID="{E370325B-7FB9-4006-A7D8-A5E60869E1CB}" presName="rootComposite3" presStyleCnt="0"/>
      <dgm:spPr/>
    </dgm:pt>
    <dgm:pt modelId="{617EF64B-9F17-49A6-BDBA-5816D0CD5987}" type="pres">
      <dgm:prSet presAssocID="{E370325B-7FB9-4006-A7D8-A5E60869E1CB}" presName="rootText3" presStyleLbl="asst1" presStyleIdx="2" presStyleCnt="6" custLinFactNeighborY="-28101">
        <dgm:presLayoutVars>
          <dgm:chPref val="3"/>
        </dgm:presLayoutVars>
      </dgm:prSet>
      <dgm:spPr/>
    </dgm:pt>
    <dgm:pt modelId="{E27842BD-859D-425D-B989-D5F5E41F9DAB}" type="pres">
      <dgm:prSet presAssocID="{E370325B-7FB9-4006-A7D8-A5E60869E1CB}" presName="rootConnector3" presStyleLbl="asst1" presStyleIdx="2" presStyleCnt="6"/>
      <dgm:spPr/>
    </dgm:pt>
    <dgm:pt modelId="{983F85F7-3480-4FCA-9B8E-2B7392A623C9}" type="pres">
      <dgm:prSet presAssocID="{E370325B-7FB9-4006-A7D8-A5E60869E1CB}" presName="hierChild6" presStyleCnt="0"/>
      <dgm:spPr/>
    </dgm:pt>
    <dgm:pt modelId="{AC188A19-F840-4D72-AF4C-F822B4C46DC1}" type="pres">
      <dgm:prSet presAssocID="{E370325B-7FB9-4006-A7D8-A5E60869E1CB}" presName="hierChild7" presStyleCnt="0"/>
      <dgm:spPr/>
    </dgm:pt>
    <dgm:pt modelId="{80475DFD-8DE7-4647-A9DB-8F479952E546}" type="pres">
      <dgm:prSet presAssocID="{46FA9634-1690-4712-970A-873C5438C7AF}" presName="Name111" presStyleLbl="parChTrans1D2" presStyleIdx="1" presStyleCnt="2"/>
      <dgm:spPr/>
    </dgm:pt>
    <dgm:pt modelId="{E0235452-961F-4775-97A2-95E7BCC83098}" type="pres">
      <dgm:prSet presAssocID="{C3EBC456-3BF2-42F4-9325-73515B7982B0}" presName="hierRoot3" presStyleCnt="0">
        <dgm:presLayoutVars>
          <dgm:hierBranch val="init"/>
        </dgm:presLayoutVars>
      </dgm:prSet>
      <dgm:spPr/>
    </dgm:pt>
    <dgm:pt modelId="{84C0A05F-BC14-4FFA-8A15-9B0ED398804C}" type="pres">
      <dgm:prSet presAssocID="{C3EBC456-3BF2-42F4-9325-73515B7982B0}" presName="rootComposite3" presStyleCnt="0"/>
      <dgm:spPr/>
    </dgm:pt>
    <dgm:pt modelId="{7C9B63F5-B4D8-4E3C-8A8A-7B90EC7EDD9B}" type="pres">
      <dgm:prSet presAssocID="{C3EBC456-3BF2-42F4-9325-73515B7982B0}" presName="rootText3" presStyleLbl="asst1" presStyleIdx="3" presStyleCnt="6" custLinFactNeighborY="-28101">
        <dgm:presLayoutVars>
          <dgm:chPref val="3"/>
        </dgm:presLayoutVars>
      </dgm:prSet>
      <dgm:spPr/>
    </dgm:pt>
    <dgm:pt modelId="{999DB89E-9D8D-4F41-A298-ACB243456165}" type="pres">
      <dgm:prSet presAssocID="{C3EBC456-3BF2-42F4-9325-73515B7982B0}" presName="rootConnector3" presStyleLbl="asst1" presStyleIdx="3" presStyleCnt="6"/>
      <dgm:spPr/>
    </dgm:pt>
    <dgm:pt modelId="{14B6A7CF-956A-4EB8-9B25-ADF4B61920AE}" type="pres">
      <dgm:prSet presAssocID="{C3EBC456-3BF2-42F4-9325-73515B7982B0}" presName="hierChild6" presStyleCnt="0"/>
      <dgm:spPr/>
    </dgm:pt>
    <dgm:pt modelId="{CDD58A52-189E-4EF8-8BA2-68E45B61A0F6}" type="pres">
      <dgm:prSet presAssocID="{C3EBC456-3BF2-42F4-9325-73515B7982B0}" presName="hierChild7" presStyleCnt="0"/>
      <dgm:spPr/>
    </dgm:pt>
    <dgm:pt modelId="{0AB45A61-5E33-4339-B077-8B5857029551}" type="pres">
      <dgm:prSet presAssocID="{3B1491F7-55CB-484E-8197-11FC0964DBAC}" presName="Name111" presStyleLbl="parChTrans1D3" presStyleIdx="2" presStyleCnt="4"/>
      <dgm:spPr/>
    </dgm:pt>
    <dgm:pt modelId="{EF5C1660-B679-4EBE-AED4-C8244E610068}" type="pres">
      <dgm:prSet presAssocID="{535F8AF3-00D6-4399-A2CA-440E8C73471A}" presName="hierRoot3" presStyleCnt="0">
        <dgm:presLayoutVars>
          <dgm:hierBranch val="init"/>
        </dgm:presLayoutVars>
      </dgm:prSet>
      <dgm:spPr/>
    </dgm:pt>
    <dgm:pt modelId="{78CE1D85-874A-4932-A428-05B8C6160F2F}" type="pres">
      <dgm:prSet presAssocID="{535F8AF3-00D6-4399-A2CA-440E8C73471A}" presName="rootComposite3" presStyleCnt="0"/>
      <dgm:spPr/>
    </dgm:pt>
    <dgm:pt modelId="{9AB6F827-B7B9-4A33-B959-22064B36A712}" type="pres">
      <dgm:prSet presAssocID="{535F8AF3-00D6-4399-A2CA-440E8C73471A}" presName="rootText3" presStyleLbl="asst1" presStyleIdx="4" presStyleCnt="6" custLinFactNeighborY="-28101">
        <dgm:presLayoutVars>
          <dgm:chPref val="3"/>
        </dgm:presLayoutVars>
      </dgm:prSet>
      <dgm:spPr/>
    </dgm:pt>
    <dgm:pt modelId="{D8888D8F-93B9-49E7-98D3-E053A518D800}" type="pres">
      <dgm:prSet presAssocID="{535F8AF3-00D6-4399-A2CA-440E8C73471A}" presName="rootConnector3" presStyleLbl="asst1" presStyleIdx="4" presStyleCnt="6"/>
      <dgm:spPr/>
    </dgm:pt>
    <dgm:pt modelId="{68DA430D-8480-4A36-B17E-F9428C02DF55}" type="pres">
      <dgm:prSet presAssocID="{535F8AF3-00D6-4399-A2CA-440E8C73471A}" presName="hierChild6" presStyleCnt="0"/>
      <dgm:spPr/>
    </dgm:pt>
    <dgm:pt modelId="{F1A8BAC2-EF57-4FAE-B336-CA0A8467177F}" type="pres">
      <dgm:prSet presAssocID="{535F8AF3-00D6-4399-A2CA-440E8C73471A}" presName="hierChild7" presStyleCnt="0"/>
      <dgm:spPr/>
    </dgm:pt>
    <dgm:pt modelId="{164C16FB-4665-411B-AB36-9D5DA033B029}" type="pres">
      <dgm:prSet presAssocID="{10C6D849-F9D4-46E8-9911-962DF64B4DB3}" presName="Name111" presStyleLbl="parChTrans1D3" presStyleIdx="3" presStyleCnt="4"/>
      <dgm:spPr/>
    </dgm:pt>
    <dgm:pt modelId="{FF18123C-914B-469A-9938-E5BF3A16B2A9}" type="pres">
      <dgm:prSet presAssocID="{9FB1647A-B231-4C44-B373-21FBFB323406}" presName="hierRoot3" presStyleCnt="0">
        <dgm:presLayoutVars>
          <dgm:hierBranch val="init"/>
        </dgm:presLayoutVars>
      </dgm:prSet>
      <dgm:spPr/>
    </dgm:pt>
    <dgm:pt modelId="{FE795000-0156-448E-89FD-EE9F98A37A33}" type="pres">
      <dgm:prSet presAssocID="{9FB1647A-B231-4C44-B373-21FBFB323406}" presName="rootComposite3" presStyleCnt="0"/>
      <dgm:spPr/>
    </dgm:pt>
    <dgm:pt modelId="{8BDFEBD9-7368-464E-8289-528996BAB507}" type="pres">
      <dgm:prSet presAssocID="{9FB1647A-B231-4C44-B373-21FBFB323406}" presName="rootText3" presStyleLbl="asst1" presStyleIdx="5" presStyleCnt="6" custLinFactNeighborY="-28101">
        <dgm:presLayoutVars>
          <dgm:chPref val="3"/>
        </dgm:presLayoutVars>
      </dgm:prSet>
      <dgm:spPr/>
    </dgm:pt>
    <dgm:pt modelId="{E4C445B9-4760-4884-A99B-6F7EF893C718}" type="pres">
      <dgm:prSet presAssocID="{9FB1647A-B231-4C44-B373-21FBFB323406}" presName="rootConnector3" presStyleLbl="asst1" presStyleIdx="5" presStyleCnt="6"/>
      <dgm:spPr/>
    </dgm:pt>
    <dgm:pt modelId="{80A58B00-4FAA-4912-A445-B08C0FDEFF59}" type="pres">
      <dgm:prSet presAssocID="{9FB1647A-B231-4C44-B373-21FBFB323406}" presName="hierChild6" presStyleCnt="0"/>
      <dgm:spPr/>
    </dgm:pt>
    <dgm:pt modelId="{7D2B12AA-CDAC-4E9A-8A6C-12BBD20686F9}" type="pres">
      <dgm:prSet presAssocID="{9FB1647A-B231-4C44-B373-21FBFB323406}" presName="hierChild7" presStyleCnt="0"/>
      <dgm:spPr/>
    </dgm:pt>
  </dgm:ptLst>
  <dgm:cxnLst>
    <dgm:cxn modelId="{693AB40C-0B4E-4630-B599-F35A8A532888}" type="presOf" srcId="{46FA9634-1690-4712-970A-873C5438C7AF}" destId="{80475DFD-8DE7-4647-A9DB-8F479952E546}" srcOrd="0" destOrd="0" presId="urn:microsoft.com/office/officeart/2005/8/layout/orgChart1"/>
    <dgm:cxn modelId="{E622CD13-4F63-416D-9D95-075BD4567A56}" type="presOf" srcId="{3B1491F7-55CB-484E-8197-11FC0964DBAC}" destId="{0AB45A61-5E33-4339-B077-8B5857029551}" srcOrd="0" destOrd="0" presId="urn:microsoft.com/office/officeart/2005/8/layout/orgChart1"/>
    <dgm:cxn modelId="{C198721A-4C53-4348-89E7-2AC9740FD635}" type="presOf" srcId="{9FB1647A-B231-4C44-B373-21FBFB323406}" destId="{E4C445B9-4760-4884-A99B-6F7EF893C718}" srcOrd="1" destOrd="0" presId="urn:microsoft.com/office/officeart/2005/8/layout/orgChart1"/>
    <dgm:cxn modelId="{0612592A-292B-47AE-AF04-19E77437760F}" type="presOf" srcId="{535F8AF3-00D6-4399-A2CA-440E8C73471A}" destId="{D8888D8F-93B9-49E7-98D3-E053A518D800}" srcOrd="1" destOrd="0" presId="urn:microsoft.com/office/officeart/2005/8/layout/orgChart1"/>
    <dgm:cxn modelId="{658F0D47-90A3-4D14-8296-1EE228013499}" type="presOf" srcId="{DFB4B829-EDF4-4614-9005-EC7097C9F825}" destId="{B9F5FA66-B733-49B9-90BC-E237D89261B0}" srcOrd="0" destOrd="0" presId="urn:microsoft.com/office/officeart/2005/8/layout/orgChart1"/>
    <dgm:cxn modelId="{67EC3C47-BA51-4029-A257-BE4F71662313}" type="presOf" srcId="{0C422407-6579-47E1-8F64-9D3FE6096F6D}" destId="{4AD32464-3CCE-4232-A7A0-5C873909880E}" srcOrd="0" destOrd="0" presId="urn:microsoft.com/office/officeart/2005/8/layout/orgChart1"/>
    <dgm:cxn modelId="{0B313C48-66B9-4AB0-BAA8-00DF492F75DC}" type="presOf" srcId="{535F8AF3-00D6-4399-A2CA-440E8C73471A}" destId="{9AB6F827-B7B9-4A33-B959-22064B36A712}" srcOrd="0" destOrd="0" presId="urn:microsoft.com/office/officeart/2005/8/layout/orgChart1"/>
    <dgm:cxn modelId="{EC006549-73E7-4E50-989A-32312E423805}" srcId="{F521B806-835A-4B62-8322-5C7313A99B5A}" destId="{B66C8FE7-08B2-4004-A593-3025D927258B}" srcOrd="0" destOrd="0" parTransId="{B743EA1F-B077-42C7-8C74-3D6A3ADB5D11}" sibTransId="{4E7C440A-E5BC-46AA-BC1E-B5EFC7FC7283}"/>
    <dgm:cxn modelId="{69E0F14F-BFA0-4429-AB83-8283FA8FCB9B}" type="presOf" srcId="{7BB95CE9-D253-4C3C-A9D4-F269D1A74533}" destId="{5F8A74A9-6DCA-4CBD-803A-5EF304E6485F}" srcOrd="0" destOrd="0" presId="urn:microsoft.com/office/officeart/2005/8/layout/orgChart1"/>
    <dgm:cxn modelId="{8F398770-D9E4-4090-AC0E-1B741C7AAF13}" type="presOf" srcId="{C3EBC456-3BF2-42F4-9325-73515B7982B0}" destId="{999DB89E-9D8D-4F41-A298-ACB243456165}" srcOrd="1" destOrd="0" presId="urn:microsoft.com/office/officeart/2005/8/layout/orgChart1"/>
    <dgm:cxn modelId="{7535E170-7008-4262-90AE-9531A6D47E71}" srcId="{F63E1932-5DBE-4074-8449-8505670FC8A0}" destId="{F521B806-835A-4B62-8322-5C7313A99B5A}" srcOrd="0" destOrd="0" parTransId="{7EFAD86C-75B8-491A-B347-CEC6A19946A2}" sibTransId="{EF7F9CAE-8A1C-47A5-BFA5-BE671B0BBAA2}"/>
    <dgm:cxn modelId="{653EA975-FE56-43C7-994A-54CE429AEFB7}" srcId="{B66C8FE7-08B2-4004-A593-3025D927258B}" destId="{E370325B-7FB9-4006-A7D8-A5E60869E1CB}" srcOrd="1" destOrd="0" parTransId="{0C422407-6579-47E1-8F64-9D3FE6096F6D}" sibTransId="{C67F0BB1-35D8-4E7F-A500-F7E5A2F0CFC0}"/>
    <dgm:cxn modelId="{E6DF4959-A050-4E18-B3D9-D6F4C8FAB8D7}" type="presOf" srcId="{10C6D849-F9D4-46E8-9911-962DF64B4DB3}" destId="{164C16FB-4665-411B-AB36-9D5DA033B029}" srcOrd="0" destOrd="0" presId="urn:microsoft.com/office/officeart/2005/8/layout/orgChart1"/>
    <dgm:cxn modelId="{3775237B-AD6E-4FD4-9960-4921A662A958}" srcId="{C3EBC456-3BF2-42F4-9325-73515B7982B0}" destId="{535F8AF3-00D6-4399-A2CA-440E8C73471A}" srcOrd="0" destOrd="0" parTransId="{3B1491F7-55CB-484E-8197-11FC0964DBAC}" sibTransId="{CAF48A61-AB01-4F84-A157-701074D99596}"/>
    <dgm:cxn modelId="{B9DDA089-462D-4C0C-8D94-B940853DA352}" type="presOf" srcId="{B66C8FE7-08B2-4004-A593-3025D927258B}" destId="{C286A342-74FC-4F26-AB9B-99EF9E2C4259}" srcOrd="1" destOrd="0" presId="urn:microsoft.com/office/officeart/2005/8/layout/orgChart1"/>
    <dgm:cxn modelId="{2410708D-0B02-4CCE-B9DD-6BD99C0712CC}" srcId="{B66C8FE7-08B2-4004-A593-3025D927258B}" destId="{7BB95CE9-D253-4C3C-A9D4-F269D1A74533}" srcOrd="0" destOrd="0" parTransId="{DFB4B829-EDF4-4614-9005-EC7097C9F825}" sibTransId="{829AFB75-BCF4-401C-A738-3B09DE632E22}"/>
    <dgm:cxn modelId="{7682558E-F169-4C4F-9587-3E86655FD791}" type="presOf" srcId="{9FB1647A-B231-4C44-B373-21FBFB323406}" destId="{8BDFEBD9-7368-464E-8289-528996BAB507}" srcOrd="0" destOrd="0" presId="urn:microsoft.com/office/officeart/2005/8/layout/orgChart1"/>
    <dgm:cxn modelId="{ECFAE595-E343-462F-AC60-158CE75D1CCF}" type="presOf" srcId="{F521B806-835A-4B62-8322-5C7313A99B5A}" destId="{B4BD86F2-BCCD-4650-AF2F-CC52486B8F28}" srcOrd="0" destOrd="0" presId="urn:microsoft.com/office/officeart/2005/8/layout/orgChart1"/>
    <dgm:cxn modelId="{2A546D96-0AAF-4DD0-9AE4-4AE9099A5DEB}" type="presOf" srcId="{F63E1932-5DBE-4074-8449-8505670FC8A0}" destId="{F385AF83-81AA-4D72-AC78-1F6EB3279344}" srcOrd="0" destOrd="0" presId="urn:microsoft.com/office/officeart/2005/8/layout/orgChart1"/>
    <dgm:cxn modelId="{B5E44A9A-D0A5-4776-8EAB-60E38730000F}" type="presOf" srcId="{B66C8FE7-08B2-4004-A593-3025D927258B}" destId="{87AF5AF2-411B-492F-81F0-A3CD47853C19}" srcOrd="0" destOrd="0" presId="urn:microsoft.com/office/officeart/2005/8/layout/orgChart1"/>
    <dgm:cxn modelId="{32379B9C-02B9-4354-B454-B28AAD4D039D}" srcId="{F521B806-835A-4B62-8322-5C7313A99B5A}" destId="{C3EBC456-3BF2-42F4-9325-73515B7982B0}" srcOrd="1" destOrd="0" parTransId="{46FA9634-1690-4712-970A-873C5438C7AF}" sibTransId="{7B396B96-8AB5-4D87-A00D-C0849D2C8CCC}"/>
    <dgm:cxn modelId="{4895C8A2-A0A2-4D5D-A40B-75F8173BC641}" srcId="{C3EBC456-3BF2-42F4-9325-73515B7982B0}" destId="{9FB1647A-B231-4C44-B373-21FBFB323406}" srcOrd="1" destOrd="0" parTransId="{10C6D849-F9D4-46E8-9911-962DF64B4DB3}" sibTransId="{175DCDB9-7E64-4035-9751-4416DE7E7B07}"/>
    <dgm:cxn modelId="{704CABA8-4CAC-44EF-80E7-F2E492948D92}" type="presOf" srcId="{F521B806-835A-4B62-8322-5C7313A99B5A}" destId="{4A427BE7-2876-4612-B5A6-138CD7F72636}" srcOrd="1" destOrd="0" presId="urn:microsoft.com/office/officeart/2005/8/layout/orgChart1"/>
    <dgm:cxn modelId="{557D4ABB-E422-44C3-A473-C6AF005A1457}" type="presOf" srcId="{7BB95CE9-D253-4C3C-A9D4-F269D1A74533}" destId="{C7B45581-32A4-49A8-B7DD-6EF04D6FFAE1}" srcOrd="1" destOrd="0" presId="urn:microsoft.com/office/officeart/2005/8/layout/orgChart1"/>
    <dgm:cxn modelId="{D7F864BF-941F-453F-AE20-62A466D37F00}" type="presOf" srcId="{C3EBC456-3BF2-42F4-9325-73515B7982B0}" destId="{7C9B63F5-B4D8-4E3C-8A8A-7B90EC7EDD9B}" srcOrd="0" destOrd="0" presId="urn:microsoft.com/office/officeart/2005/8/layout/orgChart1"/>
    <dgm:cxn modelId="{D04B88CA-7A5C-47FA-A5B7-96CFA933F27B}" type="presOf" srcId="{B743EA1F-B077-42C7-8C74-3D6A3ADB5D11}" destId="{91DF7447-F69D-4B2A-8869-574592E1E923}" srcOrd="0" destOrd="0" presId="urn:microsoft.com/office/officeart/2005/8/layout/orgChart1"/>
    <dgm:cxn modelId="{39A42AE9-EB00-42D5-A16F-BD956BB2CEA5}" type="presOf" srcId="{E370325B-7FB9-4006-A7D8-A5E60869E1CB}" destId="{617EF64B-9F17-49A6-BDBA-5816D0CD5987}" srcOrd="0" destOrd="0" presId="urn:microsoft.com/office/officeart/2005/8/layout/orgChart1"/>
    <dgm:cxn modelId="{88FB84EE-5BF8-4567-A821-A83573C8011F}" type="presOf" srcId="{E370325B-7FB9-4006-A7D8-A5E60869E1CB}" destId="{E27842BD-859D-425D-B989-D5F5E41F9DAB}" srcOrd="1" destOrd="0" presId="urn:microsoft.com/office/officeart/2005/8/layout/orgChart1"/>
    <dgm:cxn modelId="{1AB207E0-9B75-4703-95B0-BF74CEC0B1B7}" type="presParOf" srcId="{F385AF83-81AA-4D72-AC78-1F6EB3279344}" destId="{57538F70-DCB8-426C-8FF0-6440B00DDE33}" srcOrd="0" destOrd="0" presId="urn:microsoft.com/office/officeart/2005/8/layout/orgChart1"/>
    <dgm:cxn modelId="{B7EE2309-13D2-4D88-B8AD-102AF9AEC149}" type="presParOf" srcId="{57538F70-DCB8-426C-8FF0-6440B00DDE33}" destId="{819781DB-2E5B-4899-9268-8ED03539D114}" srcOrd="0" destOrd="0" presId="urn:microsoft.com/office/officeart/2005/8/layout/orgChart1"/>
    <dgm:cxn modelId="{355B6336-B1B9-4030-BD34-430FD3162972}" type="presParOf" srcId="{819781DB-2E5B-4899-9268-8ED03539D114}" destId="{B4BD86F2-BCCD-4650-AF2F-CC52486B8F28}" srcOrd="0" destOrd="0" presId="urn:microsoft.com/office/officeart/2005/8/layout/orgChart1"/>
    <dgm:cxn modelId="{D2D6573B-7418-4915-8EFB-98D5C662AF06}" type="presParOf" srcId="{819781DB-2E5B-4899-9268-8ED03539D114}" destId="{4A427BE7-2876-4612-B5A6-138CD7F72636}" srcOrd="1" destOrd="0" presId="urn:microsoft.com/office/officeart/2005/8/layout/orgChart1"/>
    <dgm:cxn modelId="{51081184-08D9-4E2B-917D-473499F23E6E}" type="presParOf" srcId="{57538F70-DCB8-426C-8FF0-6440B00DDE33}" destId="{B8B59487-B0E1-4F97-95AF-7CAAC3766122}" srcOrd="1" destOrd="0" presId="urn:microsoft.com/office/officeart/2005/8/layout/orgChart1"/>
    <dgm:cxn modelId="{03B1AFD1-697E-4EEE-A47E-D740CB5F05EB}" type="presParOf" srcId="{57538F70-DCB8-426C-8FF0-6440B00DDE33}" destId="{F203E901-24F2-4FB6-AB67-C4ED7AE81D52}" srcOrd="2" destOrd="0" presId="urn:microsoft.com/office/officeart/2005/8/layout/orgChart1"/>
    <dgm:cxn modelId="{4B9282FD-11E5-4DC8-870C-DBE462DC2349}" type="presParOf" srcId="{F203E901-24F2-4FB6-AB67-C4ED7AE81D52}" destId="{91DF7447-F69D-4B2A-8869-574592E1E923}" srcOrd="0" destOrd="0" presId="urn:microsoft.com/office/officeart/2005/8/layout/orgChart1"/>
    <dgm:cxn modelId="{4E1CFD9D-034B-48C7-AA15-49A9B2F5B9B9}" type="presParOf" srcId="{F203E901-24F2-4FB6-AB67-C4ED7AE81D52}" destId="{0E24982B-0C03-4BFB-B788-265DE09F23DA}" srcOrd="1" destOrd="0" presId="urn:microsoft.com/office/officeart/2005/8/layout/orgChart1"/>
    <dgm:cxn modelId="{A6242A70-51C7-4AEC-A81C-1C305000FB72}" type="presParOf" srcId="{0E24982B-0C03-4BFB-B788-265DE09F23DA}" destId="{92364080-8504-435B-88E6-ED707F7750A5}" srcOrd="0" destOrd="0" presId="urn:microsoft.com/office/officeart/2005/8/layout/orgChart1"/>
    <dgm:cxn modelId="{84D5804A-C22A-4CFB-8277-CE9F0A5F3A6C}" type="presParOf" srcId="{92364080-8504-435B-88E6-ED707F7750A5}" destId="{87AF5AF2-411B-492F-81F0-A3CD47853C19}" srcOrd="0" destOrd="0" presId="urn:microsoft.com/office/officeart/2005/8/layout/orgChart1"/>
    <dgm:cxn modelId="{D372B6F8-322F-4C27-8AA7-1BE552D188DB}" type="presParOf" srcId="{92364080-8504-435B-88E6-ED707F7750A5}" destId="{C286A342-74FC-4F26-AB9B-99EF9E2C4259}" srcOrd="1" destOrd="0" presId="urn:microsoft.com/office/officeart/2005/8/layout/orgChart1"/>
    <dgm:cxn modelId="{30A2B9EB-4C5D-4169-9E6B-D27A3FA7088B}" type="presParOf" srcId="{0E24982B-0C03-4BFB-B788-265DE09F23DA}" destId="{455383D0-0BB0-440B-886B-9675D82C76A0}" srcOrd="1" destOrd="0" presId="urn:microsoft.com/office/officeart/2005/8/layout/orgChart1"/>
    <dgm:cxn modelId="{9B981E5C-3D7A-445D-AF09-3B17C644DC6A}" type="presParOf" srcId="{0E24982B-0C03-4BFB-B788-265DE09F23DA}" destId="{7D400A27-97A2-466C-AB1E-F9B0DF7D283B}" srcOrd="2" destOrd="0" presId="urn:microsoft.com/office/officeart/2005/8/layout/orgChart1"/>
    <dgm:cxn modelId="{90221E08-B91D-458B-AF65-F5FB1E72BF61}" type="presParOf" srcId="{7D400A27-97A2-466C-AB1E-F9B0DF7D283B}" destId="{B9F5FA66-B733-49B9-90BC-E237D89261B0}" srcOrd="0" destOrd="0" presId="urn:microsoft.com/office/officeart/2005/8/layout/orgChart1"/>
    <dgm:cxn modelId="{CC727C70-9002-4922-A136-505911A9A44E}" type="presParOf" srcId="{7D400A27-97A2-466C-AB1E-F9B0DF7D283B}" destId="{4ADC47C8-7DFF-4784-9146-46ABD0E25E56}" srcOrd="1" destOrd="0" presId="urn:microsoft.com/office/officeart/2005/8/layout/orgChart1"/>
    <dgm:cxn modelId="{0051DF2A-9DCC-4272-B6B0-40A4BFA508EA}" type="presParOf" srcId="{4ADC47C8-7DFF-4784-9146-46ABD0E25E56}" destId="{8C3F269A-F0B5-441E-B337-07DB1096CE59}" srcOrd="0" destOrd="0" presId="urn:microsoft.com/office/officeart/2005/8/layout/orgChart1"/>
    <dgm:cxn modelId="{7E40A2F6-9BC3-4BED-BAFB-8558DC5EC13A}" type="presParOf" srcId="{8C3F269A-F0B5-441E-B337-07DB1096CE59}" destId="{5F8A74A9-6DCA-4CBD-803A-5EF304E6485F}" srcOrd="0" destOrd="0" presId="urn:microsoft.com/office/officeart/2005/8/layout/orgChart1"/>
    <dgm:cxn modelId="{D307D16A-1B57-43A5-99E7-A53B41B965E7}" type="presParOf" srcId="{8C3F269A-F0B5-441E-B337-07DB1096CE59}" destId="{C7B45581-32A4-49A8-B7DD-6EF04D6FFAE1}" srcOrd="1" destOrd="0" presId="urn:microsoft.com/office/officeart/2005/8/layout/orgChart1"/>
    <dgm:cxn modelId="{3284C3F0-25D7-4D39-9567-4F03648FF681}" type="presParOf" srcId="{4ADC47C8-7DFF-4784-9146-46ABD0E25E56}" destId="{0933C303-C9E2-45A9-BF9D-EB1C3A3BD05C}" srcOrd="1" destOrd="0" presId="urn:microsoft.com/office/officeart/2005/8/layout/orgChart1"/>
    <dgm:cxn modelId="{6F4C96AE-44F6-46C4-8548-BFDAAF1FCB0B}" type="presParOf" srcId="{4ADC47C8-7DFF-4784-9146-46ABD0E25E56}" destId="{FDF9C3AC-F416-473A-BF97-80AEB629CFA7}" srcOrd="2" destOrd="0" presId="urn:microsoft.com/office/officeart/2005/8/layout/orgChart1"/>
    <dgm:cxn modelId="{0B74F06A-5141-4F64-9A85-80B7C7377332}" type="presParOf" srcId="{7D400A27-97A2-466C-AB1E-F9B0DF7D283B}" destId="{4AD32464-3CCE-4232-A7A0-5C873909880E}" srcOrd="2" destOrd="0" presId="urn:microsoft.com/office/officeart/2005/8/layout/orgChart1"/>
    <dgm:cxn modelId="{FD5E194A-FBC3-4BA5-BEE9-78A2E072B004}" type="presParOf" srcId="{7D400A27-97A2-466C-AB1E-F9B0DF7D283B}" destId="{1333B93A-EE68-48DC-9396-2AEDF5205923}" srcOrd="3" destOrd="0" presId="urn:microsoft.com/office/officeart/2005/8/layout/orgChart1"/>
    <dgm:cxn modelId="{5268EF9C-3418-4908-9AF6-40C2BC9E9731}" type="presParOf" srcId="{1333B93A-EE68-48DC-9396-2AEDF5205923}" destId="{B16533CF-E609-4A97-A5B7-942C5183C85C}" srcOrd="0" destOrd="0" presId="urn:microsoft.com/office/officeart/2005/8/layout/orgChart1"/>
    <dgm:cxn modelId="{5FC42515-7590-4723-A972-9126E8297359}" type="presParOf" srcId="{B16533CF-E609-4A97-A5B7-942C5183C85C}" destId="{617EF64B-9F17-49A6-BDBA-5816D0CD5987}" srcOrd="0" destOrd="0" presId="urn:microsoft.com/office/officeart/2005/8/layout/orgChart1"/>
    <dgm:cxn modelId="{86C72F33-B123-4EF3-A102-18AA3D7F70B9}" type="presParOf" srcId="{B16533CF-E609-4A97-A5B7-942C5183C85C}" destId="{E27842BD-859D-425D-B989-D5F5E41F9DAB}" srcOrd="1" destOrd="0" presId="urn:microsoft.com/office/officeart/2005/8/layout/orgChart1"/>
    <dgm:cxn modelId="{470DD513-7BC5-4D93-9E80-06D7469919D6}" type="presParOf" srcId="{1333B93A-EE68-48DC-9396-2AEDF5205923}" destId="{983F85F7-3480-4FCA-9B8E-2B7392A623C9}" srcOrd="1" destOrd="0" presId="urn:microsoft.com/office/officeart/2005/8/layout/orgChart1"/>
    <dgm:cxn modelId="{BD692CC6-882A-4FF5-860D-1F3413AB364E}" type="presParOf" srcId="{1333B93A-EE68-48DC-9396-2AEDF5205923}" destId="{AC188A19-F840-4D72-AF4C-F822B4C46DC1}" srcOrd="2" destOrd="0" presId="urn:microsoft.com/office/officeart/2005/8/layout/orgChart1"/>
    <dgm:cxn modelId="{2D3C566B-22F3-446D-BF86-CDAB5DC481E8}" type="presParOf" srcId="{F203E901-24F2-4FB6-AB67-C4ED7AE81D52}" destId="{80475DFD-8DE7-4647-A9DB-8F479952E546}" srcOrd="2" destOrd="0" presId="urn:microsoft.com/office/officeart/2005/8/layout/orgChart1"/>
    <dgm:cxn modelId="{9360D370-40AB-4D2F-ADF0-ED8E1D7986B7}" type="presParOf" srcId="{F203E901-24F2-4FB6-AB67-C4ED7AE81D52}" destId="{E0235452-961F-4775-97A2-95E7BCC83098}" srcOrd="3" destOrd="0" presId="urn:microsoft.com/office/officeart/2005/8/layout/orgChart1"/>
    <dgm:cxn modelId="{61E7B985-CE07-483C-B48F-0704E0C243C4}" type="presParOf" srcId="{E0235452-961F-4775-97A2-95E7BCC83098}" destId="{84C0A05F-BC14-4FFA-8A15-9B0ED398804C}" srcOrd="0" destOrd="0" presId="urn:microsoft.com/office/officeart/2005/8/layout/orgChart1"/>
    <dgm:cxn modelId="{858A6EEB-2101-44E2-BDA7-4B2D308CA805}" type="presParOf" srcId="{84C0A05F-BC14-4FFA-8A15-9B0ED398804C}" destId="{7C9B63F5-B4D8-4E3C-8A8A-7B90EC7EDD9B}" srcOrd="0" destOrd="0" presId="urn:microsoft.com/office/officeart/2005/8/layout/orgChart1"/>
    <dgm:cxn modelId="{DCE4D53B-DD17-4F0F-B360-82C076906E14}" type="presParOf" srcId="{84C0A05F-BC14-4FFA-8A15-9B0ED398804C}" destId="{999DB89E-9D8D-4F41-A298-ACB243456165}" srcOrd="1" destOrd="0" presId="urn:microsoft.com/office/officeart/2005/8/layout/orgChart1"/>
    <dgm:cxn modelId="{97B83F56-4C34-4CF8-901B-4D723047C090}" type="presParOf" srcId="{E0235452-961F-4775-97A2-95E7BCC83098}" destId="{14B6A7CF-956A-4EB8-9B25-ADF4B61920AE}" srcOrd="1" destOrd="0" presId="urn:microsoft.com/office/officeart/2005/8/layout/orgChart1"/>
    <dgm:cxn modelId="{C078860F-774D-48BF-BD08-1C32DABFD913}" type="presParOf" srcId="{E0235452-961F-4775-97A2-95E7BCC83098}" destId="{CDD58A52-189E-4EF8-8BA2-68E45B61A0F6}" srcOrd="2" destOrd="0" presId="urn:microsoft.com/office/officeart/2005/8/layout/orgChart1"/>
    <dgm:cxn modelId="{DCC94C0B-3C47-4802-AAA4-218803D3D1A8}" type="presParOf" srcId="{CDD58A52-189E-4EF8-8BA2-68E45B61A0F6}" destId="{0AB45A61-5E33-4339-B077-8B5857029551}" srcOrd="0" destOrd="0" presId="urn:microsoft.com/office/officeart/2005/8/layout/orgChart1"/>
    <dgm:cxn modelId="{54EF0231-1E2D-431F-8C50-AF258AEF07E9}" type="presParOf" srcId="{CDD58A52-189E-4EF8-8BA2-68E45B61A0F6}" destId="{EF5C1660-B679-4EBE-AED4-C8244E610068}" srcOrd="1" destOrd="0" presId="urn:microsoft.com/office/officeart/2005/8/layout/orgChart1"/>
    <dgm:cxn modelId="{57B50538-22C3-4FF4-848A-79558ED68BC3}" type="presParOf" srcId="{EF5C1660-B679-4EBE-AED4-C8244E610068}" destId="{78CE1D85-874A-4932-A428-05B8C6160F2F}" srcOrd="0" destOrd="0" presId="urn:microsoft.com/office/officeart/2005/8/layout/orgChart1"/>
    <dgm:cxn modelId="{B06B21D6-978C-4316-AF47-E90B757F3B92}" type="presParOf" srcId="{78CE1D85-874A-4932-A428-05B8C6160F2F}" destId="{9AB6F827-B7B9-4A33-B959-22064B36A712}" srcOrd="0" destOrd="0" presId="urn:microsoft.com/office/officeart/2005/8/layout/orgChart1"/>
    <dgm:cxn modelId="{4A22AAD5-6E26-4602-A645-52BE1694CDC0}" type="presParOf" srcId="{78CE1D85-874A-4932-A428-05B8C6160F2F}" destId="{D8888D8F-93B9-49E7-98D3-E053A518D800}" srcOrd="1" destOrd="0" presId="urn:microsoft.com/office/officeart/2005/8/layout/orgChart1"/>
    <dgm:cxn modelId="{1047D348-ACAD-4C7B-B738-296B59CB8A99}" type="presParOf" srcId="{EF5C1660-B679-4EBE-AED4-C8244E610068}" destId="{68DA430D-8480-4A36-B17E-F9428C02DF55}" srcOrd="1" destOrd="0" presId="urn:microsoft.com/office/officeart/2005/8/layout/orgChart1"/>
    <dgm:cxn modelId="{31353971-6C0D-4F56-9550-1373DB178814}" type="presParOf" srcId="{EF5C1660-B679-4EBE-AED4-C8244E610068}" destId="{F1A8BAC2-EF57-4FAE-B336-CA0A8467177F}" srcOrd="2" destOrd="0" presId="urn:microsoft.com/office/officeart/2005/8/layout/orgChart1"/>
    <dgm:cxn modelId="{9AA8BD1C-12C7-4B7E-82A2-EC86A13D320B}" type="presParOf" srcId="{CDD58A52-189E-4EF8-8BA2-68E45B61A0F6}" destId="{164C16FB-4665-411B-AB36-9D5DA033B029}" srcOrd="2" destOrd="0" presId="urn:microsoft.com/office/officeart/2005/8/layout/orgChart1"/>
    <dgm:cxn modelId="{B421282C-24C1-4885-B937-2029D5521055}" type="presParOf" srcId="{CDD58A52-189E-4EF8-8BA2-68E45B61A0F6}" destId="{FF18123C-914B-469A-9938-E5BF3A16B2A9}" srcOrd="3" destOrd="0" presId="urn:microsoft.com/office/officeart/2005/8/layout/orgChart1"/>
    <dgm:cxn modelId="{CEDC4805-B821-44E9-9F29-9E7516CA9AE0}" type="presParOf" srcId="{FF18123C-914B-469A-9938-E5BF3A16B2A9}" destId="{FE795000-0156-448E-89FD-EE9F98A37A33}" srcOrd="0" destOrd="0" presId="urn:microsoft.com/office/officeart/2005/8/layout/orgChart1"/>
    <dgm:cxn modelId="{7C817152-6A90-42D9-86D7-978080D51C40}" type="presParOf" srcId="{FE795000-0156-448E-89FD-EE9F98A37A33}" destId="{8BDFEBD9-7368-464E-8289-528996BAB507}" srcOrd="0" destOrd="0" presId="urn:microsoft.com/office/officeart/2005/8/layout/orgChart1"/>
    <dgm:cxn modelId="{59CD78C0-F140-4465-8740-AE295D60A1C3}" type="presParOf" srcId="{FE795000-0156-448E-89FD-EE9F98A37A33}" destId="{E4C445B9-4760-4884-A99B-6F7EF893C718}" srcOrd="1" destOrd="0" presId="urn:microsoft.com/office/officeart/2005/8/layout/orgChart1"/>
    <dgm:cxn modelId="{06764567-98C6-421A-94D8-EC00D21FB100}" type="presParOf" srcId="{FF18123C-914B-469A-9938-E5BF3A16B2A9}" destId="{80A58B00-4FAA-4912-A445-B08C0FDEFF59}" srcOrd="1" destOrd="0" presId="urn:microsoft.com/office/officeart/2005/8/layout/orgChart1"/>
    <dgm:cxn modelId="{27CB3772-4601-45D1-93BF-0230F7A10ABD}" type="presParOf" srcId="{FF18123C-914B-469A-9938-E5BF3A16B2A9}" destId="{7D2B12AA-CDAC-4E9A-8A6C-12BBD20686F9}"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C47411-4666-4A3C-AE08-C1A28E5B937F}"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fr-FR"/>
        </a:p>
      </dgm:t>
    </dgm:pt>
    <dgm:pt modelId="{EC4AC0F9-586B-4EF1-A562-6E159BEFC6E2}">
      <dgm:prSet phldrT="[Texte]"/>
      <dgm:spPr>
        <a:solidFill>
          <a:srgbClr val="7030A0"/>
        </a:solidFill>
        <a:ln w="6350"/>
      </dgm:spPr>
      <dgm:t>
        <a:bodyPr/>
        <a:lstStyle/>
        <a:p>
          <a:pPr algn="ctr"/>
          <a:r>
            <a:rPr lang="fr-FR" dirty="0"/>
            <a:t>COMPETENCE</a:t>
          </a:r>
        </a:p>
      </dgm:t>
    </dgm:pt>
    <dgm:pt modelId="{4B7691A7-C885-4E15-BE65-52B25A38BF96}" type="parTrans" cxnId="{3AECCEA2-627F-43F0-B187-950EB0AB15D1}">
      <dgm:prSet/>
      <dgm:spPr/>
      <dgm:t>
        <a:bodyPr/>
        <a:lstStyle/>
        <a:p>
          <a:pPr algn="ctr"/>
          <a:endParaRPr lang="fr-FR"/>
        </a:p>
      </dgm:t>
    </dgm:pt>
    <dgm:pt modelId="{513099EA-E8FA-42E8-AB9F-030B8C0ECA40}" type="sibTrans" cxnId="{3AECCEA2-627F-43F0-B187-950EB0AB15D1}">
      <dgm:prSet custT="1"/>
      <dgm:spPr>
        <a:ln>
          <a:solidFill>
            <a:schemeClr val="tx1"/>
          </a:solidFill>
        </a:ln>
      </dgm:spPr>
      <dgm:t>
        <a:bodyPr/>
        <a:lstStyle/>
        <a:p>
          <a:pPr algn="ctr"/>
          <a:r>
            <a:rPr lang="fr-FR" sz="1400">
              <a:solidFill>
                <a:sysClr val="windowText" lastClr="000000"/>
              </a:solidFill>
              <a:latin typeface="Verdana" panose="020B0604030504040204" pitchFamily="34" charset="0"/>
              <a:ea typeface="Verdana" panose="020B0604030504040204" pitchFamily="34" charset="0"/>
            </a:rPr>
            <a:t>Cette source est-elle capable de me dire la vérité sur un sujet ?</a:t>
          </a:r>
        </a:p>
      </dgm:t>
    </dgm:pt>
    <dgm:pt modelId="{4F99A118-5FF1-434F-95FF-F95E639FB2DD}">
      <dgm:prSet phldrT="[Texte]"/>
      <dgm:spPr>
        <a:solidFill>
          <a:srgbClr val="00B0F0"/>
        </a:solidFill>
        <a:ln w="6350"/>
      </dgm:spPr>
      <dgm:t>
        <a:bodyPr/>
        <a:lstStyle/>
        <a:p>
          <a:pPr algn="ctr"/>
          <a:r>
            <a:rPr lang="fr-FR"/>
            <a:t>EXPERTISE </a:t>
          </a:r>
        </a:p>
      </dgm:t>
    </dgm:pt>
    <dgm:pt modelId="{736BACA4-0477-4BA8-AF06-94BB6E7FADC5}" type="parTrans" cxnId="{19C92041-0DB2-4C3D-A014-2AE0915C0E46}">
      <dgm:prSet>
        <dgm:style>
          <a:lnRef idx="1">
            <a:schemeClr val="dk1"/>
          </a:lnRef>
          <a:fillRef idx="0">
            <a:schemeClr val="dk1"/>
          </a:fillRef>
          <a:effectRef idx="0">
            <a:schemeClr val="dk1"/>
          </a:effectRef>
          <a:fontRef idx="minor">
            <a:schemeClr val="tx1"/>
          </a:fontRef>
        </dgm:style>
      </dgm:prSet>
      <dgm:spPr/>
      <dgm:t>
        <a:bodyPr/>
        <a:lstStyle/>
        <a:p>
          <a:pPr algn="ctr"/>
          <a:endParaRPr lang="fr-FR"/>
        </a:p>
      </dgm:t>
    </dgm:pt>
    <dgm:pt modelId="{26443B8D-9A3E-46CC-B727-CA4E047EDCD5}" type="sibTrans" cxnId="{19C92041-0DB2-4C3D-A014-2AE0915C0E46}">
      <dgm:prSet custT="1"/>
      <dgm:spPr>
        <a:ln>
          <a:solidFill>
            <a:schemeClr val="tx1"/>
          </a:solidFill>
        </a:ln>
      </dgm:spPr>
      <dgm:t>
        <a:bodyPr/>
        <a:lstStyle/>
        <a:p>
          <a:pPr algn="ctr"/>
          <a:r>
            <a:rPr lang="fr-FR" sz="1400">
              <a:latin typeface="Verdana" panose="020B0604030504040204" pitchFamily="34" charset="0"/>
              <a:ea typeface="Verdana" panose="020B0604030504040204" pitchFamily="34" charset="0"/>
              <a:cs typeface="Microsoft New Tai Lue" panose="020B0502040204020203" pitchFamily="34" charset="0"/>
            </a:rPr>
            <a:t>A-t-elle des connaissances théoriques et de l'expérience ?</a:t>
          </a:r>
        </a:p>
      </dgm:t>
    </dgm:pt>
    <dgm:pt modelId="{C2D36838-F89D-4101-B391-EB2B1B3FCF34}">
      <dgm:prSet phldrT="[Texte]"/>
      <dgm:spPr>
        <a:solidFill>
          <a:schemeClr val="accent4"/>
        </a:solidFill>
        <a:ln w="6350"/>
      </dgm:spPr>
      <dgm:t>
        <a:bodyPr/>
        <a:lstStyle/>
        <a:p>
          <a:pPr algn="ctr"/>
          <a:r>
            <a:rPr lang="fr-FR"/>
            <a:t>REPUTATION</a:t>
          </a:r>
        </a:p>
      </dgm:t>
    </dgm:pt>
    <dgm:pt modelId="{03E4ADF4-9480-4A87-9F82-9D7C992094E2}" type="parTrans" cxnId="{51C4460B-51FF-4E16-BED5-0D63ADC78B3E}">
      <dgm:prSet>
        <dgm:style>
          <a:lnRef idx="1">
            <a:schemeClr val="dk1"/>
          </a:lnRef>
          <a:fillRef idx="0">
            <a:schemeClr val="dk1"/>
          </a:fillRef>
          <a:effectRef idx="0">
            <a:schemeClr val="dk1"/>
          </a:effectRef>
          <a:fontRef idx="minor">
            <a:schemeClr val="tx1"/>
          </a:fontRef>
        </dgm:style>
      </dgm:prSet>
      <dgm:spPr/>
      <dgm:t>
        <a:bodyPr/>
        <a:lstStyle/>
        <a:p>
          <a:pPr algn="ctr"/>
          <a:endParaRPr lang="fr-FR"/>
        </a:p>
      </dgm:t>
    </dgm:pt>
    <dgm:pt modelId="{BC877CEC-D67B-4EDD-8EAA-2C519DE34513}" type="sibTrans" cxnId="{51C4460B-51FF-4E16-BED5-0D63ADC78B3E}">
      <dgm:prSet custT="1"/>
      <dgm:spPr>
        <a:ln>
          <a:solidFill>
            <a:schemeClr val="tx1"/>
          </a:solidFill>
        </a:ln>
      </dgm:spPr>
      <dgm:t>
        <a:bodyPr/>
        <a:lstStyle/>
        <a:p>
          <a:pPr algn="ctr"/>
          <a:r>
            <a:rPr lang="fr-FR" sz="1400">
              <a:latin typeface="Verdana" panose="020B0604030504040204" pitchFamily="34" charset="0"/>
              <a:ea typeface="Verdana" panose="020B0604030504040204" pitchFamily="34" charset="0"/>
              <a:cs typeface="Microsoft New Tai Lue" panose="020B0502040204020203" pitchFamily="34" charset="0"/>
            </a:rPr>
            <a:t>Est-elle </a:t>
          </a:r>
          <a:r>
            <a:rPr lang="fr-FR" sz="1400" baseline="0">
              <a:latin typeface="Verdana" panose="020B0604030504040204" pitchFamily="34" charset="0"/>
              <a:ea typeface="Verdana" panose="020B0604030504040204" pitchFamily="34" charset="0"/>
              <a:cs typeface="Microsoft New Tai Lue" panose="020B0502040204020203" pitchFamily="34" charset="0"/>
            </a:rPr>
            <a:t>reconnue par des experts et/ou par le public ?</a:t>
          </a:r>
          <a:endParaRPr lang="fr-FR" sz="1400">
            <a:latin typeface="Verdana" panose="020B0604030504040204" pitchFamily="34" charset="0"/>
            <a:ea typeface="Verdana" panose="020B0604030504040204" pitchFamily="34" charset="0"/>
            <a:cs typeface="Microsoft New Tai Lue" panose="020B0502040204020203" pitchFamily="34" charset="0"/>
          </a:endParaRPr>
        </a:p>
      </dgm:t>
    </dgm:pt>
    <dgm:pt modelId="{75F805F7-781F-4A50-9566-77582267CF43}" type="pres">
      <dgm:prSet presAssocID="{F3C47411-4666-4A3C-AE08-C1A28E5B937F}" presName="hierChild1" presStyleCnt="0">
        <dgm:presLayoutVars>
          <dgm:orgChart val="1"/>
          <dgm:chPref val="1"/>
          <dgm:dir/>
          <dgm:animOne val="branch"/>
          <dgm:animLvl val="lvl"/>
          <dgm:resizeHandles/>
        </dgm:presLayoutVars>
      </dgm:prSet>
      <dgm:spPr/>
    </dgm:pt>
    <dgm:pt modelId="{34FBD22C-AB64-4D89-AD91-BF33F30AC028}" type="pres">
      <dgm:prSet presAssocID="{EC4AC0F9-586B-4EF1-A562-6E159BEFC6E2}" presName="hierRoot1" presStyleCnt="0">
        <dgm:presLayoutVars>
          <dgm:hierBranch val="init"/>
        </dgm:presLayoutVars>
      </dgm:prSet>
      <dgm:spPr/>
    </dgm:pt>
    <dgm:pt modelId="{6DEC7AE8-6E25-465E-A7FC-220F3230D66B}" type="pres">
      <dgm:prSet presAssocID="{EC4AC0F9-586B-4EF1-A562-6E159BEFC6E2}" presName="rootComposite1" presStyleCnt="0"/>
      <dgm:spPr/>
    </dgm:pt>
    <dgm:pt modelId="{E295D8F2-7B1E-4486-953F-83ADADCA8DB0}" type="pres">
      <dgm:prSet presAssocID="{EC4AC0F9-586B-4EF1-A562-6E159BEFC6E2}" presName="rootText1" presStyleLbl="node0" presStyleIdx="0" presStyleCnt="1">
        <dgm:presLayoutVars>
          <dgm:chMax/>
          <dgm:chPref val="3"/>
        </dgm:presLayoutVars>
      </dgm:prSet>
      <dgm:spPr/>
    </dgm:pt>
    <dgm:pt modelId="{D31A1067-E270-47B6-A45B-EC43B047D55B}" type="pres">
      <dgm:prSet presAssocID="{EC4AC0F9-586B-4EF1-A562-6E159BEFC6E2}" presName="titleText1" presStyleLbl="fgAcc0" presStyleIdx="0" presStyleCnt="1" custScaleX="116256" custScaleY="158810">
        <dgm:presLayoutVars>
          <dgm:chMax val="0"/>
          <dgm:chPref val="0"/>
        </dgm:presLayoutVars>
      </dgm:prSet>
      <dgm:spPr/>
    </dgm:pt>
    <dgm:pt modelId="{4561F3C2-BC7A-475E-931C-2A89DAEA4781}" type="pres">
      <dgm:prSet presAssocID="{EC4AC0F9-586B-4EF1-A562-6E159BEFC6E2}" presName="rootConnector1" presStyleLbl="node1" presStyleIdx="0" presStyleCnt="2"/>
      <dgm:spPr/>
    </dgm:pt>
    <dgm:pt modelId="{77EF0F4E-C420-4114-B298-37B800FE4FEA}" type="pres">
      <dgm:prSet presAssocID="{EC4AC0F9-586B-4EF1-A562-6E159BEFC6E2}" presName="hierChild2" presStyleCnt="0"/>
      <dgm:spPr/>
    </dgm:pt>
    <dgm:pt modelId="{F59F7924-45BD-4F8F-A570-7429F7115AF5}" type="pres">
      <dgm:prSet presAssocID="{736BACA4-0477-4BA8-AF06-94BB6E7FADC5}" presName="Name37" presStyleLbl="parChTrans1D2" presStyleIdx="0" presStyleCnt="2"/>
      <dgm:spPr/>
    </dgm:pt>
    <dgm:pt modelId="{37206D12-0E69-45BB-A447-CE7DDA16CCB2}" type="pres">
      <dgm:prSet presAssocID="{4F99A118-5FF1-434F-95FF-F95E639FB2DD}" presName="hierRoot2" presStyleCnt="0">
        <dgm:presLayoutVars>
          <dgm:hierBranch val="init"/>
        </dgm:presLayoutVars>
      </dgm:prSet>
      <dgm:spPr/>
    </dgm:pt>
    <dgm:pt modelId="{4DCB4838-7C81-4DCD-869C-A01AFD9ABF12}" type="pres">
      <dgm:prSet presAssocID="{4F99A118-5FF1-434F-95FF-F95E639FB2DD}" presName="rootComposite" presStyleCnt="0"/>
      <dgm:spPr/>
    </dgm:pt>
    <dgm:pt modelId="{14064706-D09F-4A65-8843-61A4415FB793}" type="pres">
      <dgm:prSet presAssocID="{4F99A118-5FF1-434F-95FF-F95E639FB2DD}" presName="rootText" presStyleLbl="node1" presStyleIdx="0" presStyleCnt="2">
        <dgm:presLayoutVars>
          <dgm:chMax/>
          <dgm:chPref val="3"/>
        </dgm:presLayoutVars>
      </dgm:prSet>
      <dgm:spPr/>
    </dgm:pt>
    <dgm:pt modelId="{CC897551-4CE1-4FFF-AA77-CC8A193FD02F}" type="pres">
      <dgm:prSet presAssocID="{4F99A118-5FF1-434F-95FF-F95E639FB2DD}" presName="titleText2" presStyleLbl="fgAcc1" presStyleIdx="0" presStyleCnt="2" custScaleX="105077" custScaleY="143138">
        <dgm:presLayoutVars>
          <dgm:chMax val="0"/>
          <dgm:chPref val="0"/>
        </dgm:presLayoutVars>
      </dgm:prSet>
      <dgm:spPr/>
    </dgm:pt>
    <dgm:pt modelId="{012220B3-4503-4D7B-96FE-C9A877311E57}" type="pres">
      <dgm:prSet presAssocID="{4F99A118-5FF1-434F-95FF-F95E639FB2DD}" presName="rootConnector" presStyleLbl="node2" presStyleIdx="0" presStyleCnt="0"/>
      <dgm:spPr/>
    </dgm:pt>
    <dgm:pt modelId="{EC7C1070-22C0-436F-91FA-16B4174D497A}" type="pres">
      <dgm:prSet presAssocID="{4F99A118-5FF1-434F-95FF-F95E639FB2DD}" presName="hierChild4" presStyleCnt="0"/>
      <dgm:spPr/>
    </dgm:pt>
    <dgm:pt modelId="{FA7793B1-ECBC-48E3-8C21-82547326467E}" type="pres">
      <dgm:prSet presAssocID="{4F99A118-5FF1-434F-95FF-F95E639FB2DD}" presName="hierChild5" presStyleCnt="0"/>
      <dgm:spPr/>
    </dgm:pt>
    <dgm:pt modelId="{6440E4D6-9769-4F1E-AC20-7F92C3E11B10}" type="pres">
      <dgm:prSet presAssocID="{03E4ADF4-9480-4A87-9F82-9D7C992094E2}" presName="Name37" presStyleLbl="parChTrans1D2" presStyleIdx="1" presStyleCnt="2"/>
      <dgm:spPr/>
    </dgm:pt>
    <dgm:pt modelId="{07942023-785C-4F90-A81E-88F050FAB376}" type="pres">
      <dgm:prSet presAssocID="{C2D36838-F89D-4101-B391-EB2B1B3FCF34}" presName="hierRoot2" presStyleCnt="0">
        <dgm:presLayoutVars>
          <dgm:hierBranch val="init"/>
        </dgm:presLayoutVars>
      </dgm:prSet>
      <dgm:spPr/>
    </dgm:pt>
    <dgm:pt modelId="{075EC970-B080-40C1-84D2-78484FCD9B18}" type="pres">
      <dgm:prSet presAssocID="{C2D36838-F89D-4101-B391-EB2B1B3FCF34}" presName="rootComposite" presStyleCnt="0"/>
      <dgm:spPr/>
    </dgm:pt>
    <dgm:pt modelId="{47249894-68BC-43BF-981B-F87AEEA40585}" type="pres">
      <dgm:prSet presAssocID="{C2D36838-F89D-4101-B391-EB2B1B3FCF34}" presName="rootText" presStyleLbl="node1" presStyleIdx="1" presStyleCnt="2">
        <dgm:presLayoutVars>
          <dgm:chMax/>
          <dgm:chPref val="3"/>
        </dgm:presLayoutVars>
      </dgm:prSet>
      <dgm:spPr/>
    </dgm:pt>
    <dgm:pt modelId="{B7422D89-C862-4802-B68B-788BA3406B67}" type="pres">
      <dgm:prSet presAssocID="{C2D36838-F89D-4101-B391-EB2B1B3FCF34}" presName="titleText2" presStyleLbl="fgAcc1" presStyleIdx="1" presStyleCnt="2" custScaleX="100057" custScaleY="159442">
        <dgm:presLayoutVars>
          <dgm:chMax val="0"/>
          <dgm:chPref val="0"/>
        </dgm:presLayoutVars>
      </dgm:prSet>
      <dgm:spPr/>
    </dgm:pt>
    <dgm:pt modelId="{FDB0FAF0-BA4E-4860-82FD-7B7CC3908E72}" type="pres">
      <dgm:prSet presAssocID="{C2D36838-F89D-4101-B391-EB2B1B3FCF34}" presName="rootConnector" presStyleLbl="node2" presStyleIdx="0" presStyleCnt="0"/>
      <dgm:spPr/>
    </dgm:pt>
    <dgm:pt modelId="{CA3D952D-7199-4F5C-8F1E-ABBE1A01D54C}" type="pres">
      <dgm:prSet presAssocID="{C2D36838-F89D-4101-B391-EB2B1B3FCF34}" presName="hierChild4" presStyleCnt="0"/>
      <dgm:spPr/>
    </dgm:pt>
    <dgm:pt modelId="{9466C358-8DDF-4862-9B74-AFE5A05E12ED}" type="pres">
      <dgm:prSet presAssocID="{C2D36838-F89D-4101-B391-EB2B1B3FCF34}" presName="hierChild5" presStyleCnt="0"/>
      <dgm:spPr/>
    </dgm:pt>
    <dgm:pt modelId="{4AF77C00-FF42-4C31-8DA6-B9E1872F8DFC}" type="pres">
      <dgm:prSet presAssocID="{EC4AC0F9-586B-4EF1-A562-6E159BEFC6E2}" presName="hierChild3" presStyleCnt="0"/>
      <dgm:spPr/>
    </dgm:pt>
  </dgm:ptLst>
  <dgm:cxnLst>
    <dgm:cxn modelId="{1AE14505-6384-42F2-80EE-48A3DA4E3815}" type="presOf" srcId="{736BACA4-0477-4BA8-AF06-94BB6E7FADC5}" destId="{F59F7924-45BD-4F8F-A570-7429F7115AF5}" srcOrd="0" destOrd="0" presId="urn:microsoft.com/office/officeart/2008/layout/NameandTitleOrganizationalChart"/>
    <dgm:cxn modelId="{51C4460B-51FF-4E16-BED5-0D63ADC78B3E}" srcId="{EC4AC0F9-586B-4EF1-A562-6E159BEFC6E2}" destId="{C2D36838-F89D-4101-B391-EB2B1B3FCF34}" srcOrd="1" destOrd="0" parTransId="{03E4ADF4-9480-4A87-9F82-9D7C992094E2}" sibTransId="{BC877CEC-D67B-4EDD-8EAA-2C519DE34513}"/>
    <dgm:cxn modelId="{5AF6911C-403D-46AF-AD35-77164BF0AF23}" type="presOf" srcId="{F3C47411-4666-4A3C-AE08-C1A28E5B937F}" destId="{75F805F7-781F-4A50-9566-77582267CF43}" srcOrd="0" destOrd="0" presId="urn:microsoft.com/office/officeart/2008/layout/NameandTitleOrganizationalChart"/>
    <dgm:cxn modelId="{BF804A3A-CF4B-474A-BBDD-08DBFDBDC936}" type="presOf" srcId="{C2D36838-F89D-4101-B391-EB2B1B3FCF34}" destId="{FDB0FAF0-BA4E-4860-82FD-7B7CC3908E72}" srcOrd="1" destOrd="0" presId="urn:microsoft.com/office/officeart/2008/layout/NameandTitleOrganizationalChart"/>
    <dgm:cxn modelId="{DB55FA3F-508B-40E7-96FB-A687FA26410E}" type="presOf" srcId="{C2D36838-F89D-4101-B391-EB2B1B3FCF34}" destId="{47249894-68BC-43BF-981B-F87AEEA40585}" srcOrd="0" destOrd="0" presId="urn:microsoft.com/office/officeart/2008/layout/NameandTitleOrganizationalChart"/>
    <dgm:cxn modelId="{19C92041-0DB2-4C3D-A014-2AE0915C0E46}" srcId="{EC4AC0F9-586B-4EF1-A562-6E159BEFC6E2}" destId="{4F99A118-5FF1-434F-95FF-F95E639FB2DD}" srcOrd="0" destOrd="0" parTransId="{736BACA4-0477-4BA8-AF06-94BB6E7FADC5}" sibTransId="{26443B8D-9A3E-46CC-B727-CA4E047EDCD5}"/>
    <dgm:cxn modelId="{7680A14C-55E9-43E4-8E82-DCA364F03AC5}" type="presOf" srcId="{03E4ADF4-9480-4A87-9F82-9D7C992094E2}" destId="{6440E4D6-9769-4F1E-AC20-7F92C3E11B10}" srcOrd="0" destOrd="0" presId="urn:microsoft.com/office/officeart/2008/layout/NameandTitleOrganizationalChart"/>
    <dgm:cxn modelId="{3336D871-61B1-4970-BB4D-9898A550DA04}" type="presOf" srcId="{26443B8D-9A3E-46CC-B727-CA4E047EDCD5}" destId="{CC897551-4CE1-4FFF-AA77-CC8A193FD02F}" srcOrd="0" destOrd="0" presId="urn:microsoft.com/office/officeart/2008/layout/NameandTitleOrganizationalChart"/>
    <dgm:cxn modelId="{E6693A55-7AAD-492F-ABF1-9AF950FB0EDB}" type="presOf" srcId="{513099EA-E8FA-42E8-AB9F-030B8C0ECA40}" destId="{D31A1067-E270-47B6-A45B-EC43B047D55B}" srcOrd="0" destOrd="0" presId="urn:microsoft.com/office/officeart/2008/layout/NameandTitleOrganizationalChart"/>
    <dgm:cxn modelId="{A48C8F84-A11F-42A6-AAF0-37964FAFD180}" type="presOf" srcId="{4F99A118-5FF1-434F-95FF-F95E639FB2DD}" destId="{012220B3-4503-4D7B-96FE-C9A877311E57}" srcOrd="1" destOrd="0" presId="urn:microsoft.com/office/officeart/2008/layout/NameandTitleOrganizationalChart"/>
    <dgm:cxn modelId="{03A9CB91-1FC2-4734-871E-0F02FA86EDDA}" type="presOf" srcId="{EC4AC0F9-586B-4EF1-A562-6E159BEFC6E2}" destId="{4561F3C2-BC7A-475E-931C-2A89DAEA4781}" srcOrd="1" destOrd="0" presId="urn:microsoft.com/office/officeart/2008/layout/NameandTitleOrganizationalChart"/>
    <dgm:cxn modelId="{4D5E1096-702D-46F2-9658-C961B4DC9E14}" type="presOf" srcId="{4F99A118-5FF1-434F-95FF-F95E639FB2DD}" destId="{14064706-D09F-4A65-8843-61A4415FB793}" srcOrd="0" destOrd="0" presId="urn:microsoft.com/office/officeart/2008/layout/NameandTitleOrganizationalChart"/>
    <dgm:cxn modelId="{3AECCEA2-627F-43F0-B187-950EB0AB15D1}" srcId="{F3C47411-4666-4A3C-AE08-C1A28E5B937F}" destId="{EC4AC0F9-586B-4EF1-A562-6E159BEFC6E2}" srcOrd="0" destOrd="0" parTransId="{4B7691A7-C885-4E15-BE65-52B25A38BF96}" sibTransId="{513099EA-E8FA-42E8-AB9F-030B8C0ECA40}"/>
    <dgm:cxn modelId="{EC10CFD4-3765-423E-9B05-FA1A188B0CC0}" type="presOf" srcId="{BC877CEC-D67B-4EDD-8EAA-2C519DE34513}" destId="{B7422D89-C862-4802-B68B-788BA3406B67}" srcOrd="0" destOrd="0" presId="urn:microsoft.com/office/officeart/2008/layout/NameandTitleOrganizationalChart"/>
    <dgm:cxn modelId="{F3803CFA-7D84-4729-BC20-1B5902D9C7B2}" type="presOf" srcId="{EC4AC0F9-586B-4EF1-A562-6E159BEFC6E2}" destId="{E295D8F2-7B1E-4486-953F-83ADADCA8DB0}" srcOrd="0" destOrd="0" presId="urn:microsoft.com/office/officeart/2008/layout/NameandTitleOrganizationalChart"/>
    <dgm:cxn modelId="{7EC79956-292E-469F-9AE6-A18A106F2879}" type="presParOf" srcId="{75F805F7-781F-4A50-9566-77582267CF43}" destId="{34FBD22C-AB64-4D89-AD91-BF33F30AC028}" srcOrd="0" destOrd="0" presId="urn:microsoft.com/office/officeart/2008/layout/NameandTitleOrganizationalChart"/>
    <dgm:cxn modelId="{801C3C62-6993-4CC1-B5D3-20E6EEC8D4A1}" type="presParOf" srcId="{34FBD22C-AB64-4D89-AD91-BF33F30AC028}" destId="{6DEC7AE8-6E25-465E-A7FC-220F3230D66B}" srcOrd="0" destOrd="0" presId="urn:microsoft.com/office/officeart/2008/layout/NameandTitleOrganizationalChart"/>
    <dgm:cxn modelId="{9DD3D56B-57A3-42A0-B66D-DCC9C2F00012}" type="presParOf" srcId="{6DEC7AE8-6E25-465E-A7FC-220F3230D66B}" destId="{E295D8F2-7B1E-4486-953F-83ADADCA8DB0}" srcOrd="0" destOrd="0" presId="urn:microsoft.com/office/officeart/2008/layout/NameandTitleOrganizationalChart"/>
    <dgm:cxn modelId="{A89CAFF1-B636-4B1A-926B-89B543FC6C1D}" type="presParOf" srcId="{6DEC7AE8-6E25-465E-A7FC-220F3230D66B}" destId="{D31A1067-E270-47B6-A45B-EC43B047D55B}" srcOrd="1" destOrd="0" presId="urn:microsoft.com/office/officeart/2008/layout/NameandTitleOrganizationalChart"/>
    <dgm:cxn modelId="{AD93EF68-3BD6-411A-B940-B00FB3801829}" type="presParOf" srcId="{6DEC7AE8-6E25-465E-A7FC-220F3230D66B}" destId="{4561F3C2-BC7A-475E-931C-2A89DAEA4781}" srcOrd="2" destOrd="0" presId="urn:microsoft.com/office/officeart/2008/layout/NameandTitleOrganizationalChart"/>
    <dgm:cxn modelId="{94F977A1-C89D-4D06-A374-BBCDCC4A4F18}" type="presParOf" srcId="{34FBD22C-AB64-4D89-AD91-BF33F30AC028}" destId="{77EF0F4E-C420-4114-B298-37B800FE4FEA}" srcOrd="1" destOrd="0" presId="urn:microsoft.com/office/officeart/2008/layout/NameandTitleOrganizationalChart"/>
    <dgm:cxn modelId="{F183162D-6C77-43EC-8F2C-AFF04DDD4B1C}" type="presParOf" srcId="{77EF0F4E-C420-4114-B298-37B800FE4FEA}" destId="{F59F7924-45BD-4F8F-A570-7429F7115AF5}" srcOrd="0" destOrd="0" presId="urn:microsoft.com/office/officeart/2008/layout/NameandTitleOrganizationalChart"/>
    <dgm:cxn modelId="{9C107C8D-9633-44E3-B136-9D6757A3FA5B}" type="presParOf" srcId="{77EF0F4E-C420-4114-B298-37B800FE4FEA}" destId="{37206D12-0E69-45BB-A447-CE7DDA16CCB2}" srcOrd="1" destOrd="0" presId="urn:microsoft.com/office/officeart/2008/layout/NameandTitleOrganizationalChart"/>
    <dgm:cxn modelId="{F3AFAB2D-BB9E-4307-AB73-4D00EB2A2D70}" type="presParOf" srcId="{37206D12-0E69-45BB-A447-CE7DDA16CCB2}" destId="{4DCB4838-7C81-4DCD-869C-A01AFD9ABF12}" srcOrd="0" destOrd="0" presId="urn:microsoft.com/office/officeart/2008/layout/NameandTitleOrganizationalChart"/>
    <dgm:cxn modelId="{0EE28FE7-D970-4FBD-8E85-5E376FF5E898}" type="presParOf" srcId="{4DCB4838-7C81-4DCD-869C-A01AFD9ABF12}" destId="{14064706-D09F-4A65-8843-61A4415FB793}" srcOrd="0" destOrd="0" presId="urn:microsoft.com/office/officeart/2008/layout/NameandTitleOrganizationalChart"/>
    <dgm:cxn modelId="{E3627C55-383D-47CD-9BE2-125E567C0FD0}" type="presParOf" srcId="{4DCB4838-7C81-4DCD-869C-A01AFD9ABF12}" destId="{CC897551-4CE1-4FFF-AA77-CC8A193FD02F}" srcOrd="1" destOrd="0" presId="urn:microsoft.com/office/officeart/2008/layout/NameandTitleOrganizationalChart"/>
    <dgm:cxn modelId="{B5FE6945-F367-479F-AEB4-7C1392397CA1}" type="presParOf" srcId="{4DCB4838-7C81-4DCD-869C-A01AFD9ABF12}" destId="{012220B3-4503-4D7B-96FE-C9A877311E57}" srcOrd="2" destOrd="0" presId="urn:microsoft.com/office/officeart/2008/layout/NameandTitleOrganizationalChart"/>
    <dgm:cxn modelId="{2E7A8464-62B2-4E63-BF66-F51929D422F9}" type="presParOf" srcId="{37206D12-0E69-45BB-A447-CE7DDA16CCB2}" destId="{EC7C1070-22C0-436F-91FA-16B4174D497A}" srcOrd="1" destOrd="0" presId="urn:microsoft.com/office/officeart/2008/layout/NameandTitleOrganizationalChart"/>
    <dgm:cxn modelId="{29299D71-A3C8-4101-BF52-F955F618C723}" type="presParOf" srcId="{37206D12-0E69-45BB-A447-CE7DDA16CCB2}" destId="{FA7793B1-ECBC-48E3-8C21-82547326467E}" srcOrd="2" destOrd="0" presId="urn:microsoft.com/office/officeart/2008/layout/NameandTitleOrganizationalChart"/>
    <dgm:cxn modelId="{6CB875EF-B61E-4AFF-B127-C940C7A0A779}" type="presParOf" srcId="{77EF0F4E-C420-4114-B298-37B800FE4FEA}" destId="{6440E4D6-9769-4F1E-AC20-7F92C3E11B10}" srcOrd="2" destOrd="0" presId="urn:microsoft.com/office/officeart/2008/layout/NameandTitleOrganizationalChart"/>
    <dgm:cxn modelId="{C62CB416-69DF-49D5-9DC4-21727465A4B9}" type="presParOf" srcId="{77EF0F4E-C420-4114-B298-37B800FE4FEA}" destId="{07942023-785C-4F90-A81E-88F050FAB376}" srcOrd="3" destOrd="0" presId="urn:microsoft.com/office/officeart/2008/layout/NameandTitleOrganizationalChart"/>
    <dgm:cxn modelId="{9E81D2B0-369D-493F-95CA-835AECEACD8E}" type="presParOf" srcId="{07942023-785C-4F90-A81E-88F050FAB376}" destId="{075EC970-B080-40C1-84D2-78484FCD9B18}" srcOrd="0" destOrd="0" presId="urn:microsoft.com/office/officeart/2008/layout/NameandTitleOrganizationalChart"/>
    <dgm:cxn modelId="{F0112E43-58B3-4795-ACE9-FD89E98F9AA4}" type="presParOf" srcId="{075EC970-B080-40C1-84D2-78484FCD9B18}" destId="{47249894-68BC-43BF-981B-F87AEEA40585}" srcOrd="0" destOrd="0" presId="urn:microsoft.com/office/officeart/2008/layout/NameandTitleOrganizationalChart"/>
    <dgm:cxn modelId="{EC054285-AF8B-40A6-BFB6-EDEB22EFEF97}" type="presParOf" srcId="{075EC970-B080-40C1-84D2-78484FCD9B18}" destId="{B7422D89-C862-4802-B68B-788BA3406B67}" srcOrd="1" destOrd="0" presId="urn:microsoft.com/office/officeart/2008/layout/NameandTitleOrganizationalChart"/>
    <dgm:cxn modelId="{66ECE5DD-4745-4CCC-A039-2315F440938D}" type="presParOf" srcId="{075EC970-B080-40C1-84D2-78484FCD9B18}" destId="{FDB0FAF0-BA4E-4860-82FD-7B7CC3908E72}" srcOrd="2" destOrd="0" presId="urn:microsoft.com/office/officeart/2008/layout/NameandTitleOrganizationalChart"/>
    <dgm:cxn modelId="{A18CED49-D0BE-4E6F-A208-3BB639E6502F}" type="presParOf" srcId="{07942023-785C-4F90-A81E-88F050FAB376}" destId="{CA3D952D-7199-4F5C-8F1E-ABBE1A01D54C}" srcOrd="1" destOrd="0" presId="urn:microsoft.com/office/officeart/2008/layout/NameandTitleOrganizationalChart"/>
    <dgm:cxn modelId="{FB461DB5-979E-40E9-B826-B6CE2B4F6A2D}" type="presParOf" srcId="{07942023-785C-4F90-A81E-88F050FAB376}" destId="{9466C358-8DDF-4862-9B74-AFE5A05E12ED}" srcOrd="2" destOrd="0" presId="urn:microsoft.com/office/officeart/2008/layout/NameandTitleOrganizationalChart"/>
    <dgm:cxn modelId="{61F2E99F-CF71-40F9-AEBF-2520B0CE4C8F}" type="presParOf" srcId="{34FBD22C-AB64-4D89-AD91-BF33F30AC028}" destId="{4AF77C00-FF42-4C31-8DA6-B9E1872F8DF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C16FB-4665-411B-AB36-9D5DA033B029}">
      <dsp:nvSpPr>
        <dsp:cNvPr id="0" name=""/>
        <dsp:cNvSpPr/>
      </dsp:nvSpPr>
      <dsp:spPr>
        <a:xfrm>
          <a:off x="5166553" y="2209949"/>
          <a:ext cx="153792" cy="673758"/>
        </a:xfrm>
        <a:custGeom>
          <a:avLst/>
          <a:gdLst/>
          <a:ahLst/>
          <a:cxnLst/>
          <a:rect l="0" t="0" r="0" b="0"/>
          <a:pathLst>
            <a:path>
              <a:moveTo>
                <a:pt x="0" y="0"/>
              </a:moveTo>
              <a:lnTo>
                <a:pt x="0" y="673758"/>
              </a:lnTo>
              <a:lnTo>
                <a:pt x="153792" y="673758"/>
              </a:lnTo>
            </a:path>
          </a:pathLst>
        </a:custGeom>
        <a:noFill/>
        <a:ln w="2857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0AB45A61-5E33-4339-B077-8B5857029551}">
      <dsp:nvSpPr>
        <dsp:cNvPr id="0" name=""/>
        <dsp:cNvSpPr/>
      </dsp:nvSpPr>
      <dsp:spPr>
        <a:xfrm>
          <a:off x="5012761" y="2209949"/>
          <a:ext cx="153792" cy="673758"/>
        </a:xfrm>
        <a:custGeom>
          <a:avLst/>
          <a:gdLst/>
          <a:ahLst/>
          <a:cxnLst/>
          <a:rect l="0" t="0" r="0" b="0"/>
          <a:pathLst>
            <a:path>
              <a:moveTo>
                <a:pt x="153792" y="0"/>
              </a:moveTo>
              <a:lnTo>
                <a:pt x="153792" y="673758"/>
              </a:lnTo>
              <a:lnTo>
                <a:pt x="0" y="673758"/>
              </a:lnTo>
            </a:path>
          </a:pathLst>
        </a:custGeom>
        <a:noFill/>
        <a:ln w="2857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80475DFD-8DE7-4647-A9DB-8F479952E546}">
      <dsp:nvSpPr>
        <dsp:cNvPr id="0" name=""/>
        <dsp:cNvSpPr/>
      </dsp:nvSpPr>
      <dsp:spPr>
        <a:xfrm>
          <a:off x="3394275" y="1170017"/>
          <a:ext cx="1039931" cy="673758"/>
        </a:xfrm>
        <a:custGeom>
          <a:avLst/>
          <a:gdLst/>
          <a:ahLst/>
          <a:cxnLst/>
          <a:rect l="0" t="0" r="0" b="0"/>
          <a:pathLst>
            <a:path>
              <a:moveTo>
                <a:pt x="0" y="0"/>
              </a:moveTo>
              <a:lnTo>
                <a:pt x="0" y="673758"/>
              </a:lnTo>
              <a:lnTo>
                <a:pt x="1039931" y="673758"/>
              </a:lnTo>
            </a:path>
          </a:pathLst>
        </a:custGeom>
        <a:noFill/>
        <a:ln w="2857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4AD32464-3CCE-4232-A7A0-5C873909880E}">
      <dsp:nvSpPr>
        <dsp:cNvPr id="0" name=""/>
        <dsp:cNvSpPr/>
      </dsp:nvSpPr>
      <dsp:spPr>
        <a:xfrm>
          <a:off x="1621997" y="2209949"/>
          <a:ext cx="153792" cy="673758"/>
        </a:xfrm>
        <a:custGeom>
          <a:avLst/>
          <a:gdLst/>
          <a:ahLst/>
          <a:cxnLst/>
          <a:rect l="0" t="0" r="0" b="0"/>
          <a:pathLst>
            <a:path>
              <a:moveTo>
                <a:pt x="0" y="0"/>
              </a:moveTo>
              <a:lnTo>
                <a:pt x="0" y="673758"/>
              </a:lnTo>
              <a:lnTo>
                <a:pt x="153792" y="673758"/>
              </a:lnTo>
            </a:path>
          </a:pathLst>
        </a:custGeom>
        <a:noFill/>
        <a:ln w="2857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B9F5FA66-B733-49B9-90BC-E237D89261B0}">
      <dsp:nvSpPr>
        <dsp:cNvPr id="0" name=""/>
        <dsp:cNvSpPr/>
      </dsp:nvSpPr>
      <dsp:spPr>
        <a:xfrm>
          <a:off x="1468204" y="2209949"/>
          <a:ext cx="153792" cy="673758"/>
        </a:xfrm>
        <a:custGeom>
          <a:avLst/>
          <a:gdLst/>
          <a:ahLst/>
          <a:cxnLst/>
          <a:rect l="0" t="0" r="0" b="0"/>
          <a:pathLst>
            <a:path>
              <a:moveTo>
                <a:pt x="153792" y="0"/>
              </a:moveTo>
              <a:lnTo>
                <a:pt x="153792" y="673758"/>
              </a:lnTo>
              <a:lnTo>
                <a:pt x="0" y="673758"/>
              </a:lnTo>
            </a:path>
          </a:pathLst>
        </a:custGeom>
        <a:noFill/>
        <a:ln w="2857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91DF7447-F69D-4B2A-8869-574592E1E923}">
      <dsp:nvSpPr>
        <dsp:cNvPr id="0" name=""/>
        <dsp:cNvSpPr/>
      </dsp:nvSpPr>
      <dsp:spPr>
        <a:xfrm>
          <a:off x="2354343" y="1170017"/>
          <a:ext cx="1039931" cy="673758"/>
        </a:xfrm>
        <a:custGeom>
          <a:avLst/>
          <a:gdLst/>
          <a:ahLst/>
          <a:cxnLst/>
          <a:rect l="0" t="0" r="0" b="0"/>
          <a:pathLst>
            <a:path>
              <a:moveTo>
                <a:pt x="1039931" y="0"/>
              </a:moveTo>
              <a:lnTo>
                <a:pt x="1039931" y="673758"/>
              </a:lnTo>
              <a:lnTo>
                <a:pt x="0" y="673758"/>
              </a:lnTo>
            </a:path>
          </a:pathLst>
        </a:custGeom>
        <a:noFill/>
        <a:ln w="28575" cap="flat" cmpd="sng" algn="ctr">
          <a:solidFill>
            <a:schemeClr val="accent2">
              <a:shade val="95000"/>
              <a:satMod val="105000"/>
            </a:schemeClr>
          </a:solidFill>
          <a:prstDash val="solid"/>
        </a:ln>
        <a:effectLst/>
      </dsp:spPr>
      <dsp:style>
        <a:lnRef idx="1">
          <a:schemeClr val="accent2"/>
        </a:lnRef>
        <a:fillRef idx="0">
          <a:schemeClr val="accent2"/>
        </a:fillRef>
        <a:effectRef idx="0">
          <a:schemeClr val="accent2"/>
        </a:effectRef>
        <a:fontRef idx="minor">
          <a:schemeClr val="tx1"/>
        </a:fontRef>
      </dsp:style>
    </dsp:sp>
    <dsp:sp modelId="{B4BD86F2-BCCD-4650-AF2F-CC52486B8F28}">
      <dsp:nvSpPr>
        <dsp:cNvPr id="0" name=""/>
        <dsp:cNvSpPr/>
      </dsp:nvSpPr>
      <dsp:spPr>
        <a:xfrm>
          <a:off x="2661929" y="437671"/>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fr-FR" sz="1050" b="1" kern="1200" dirty="0">
              <a:solidFill>
                <a:schemeClr val="bg2"/>
              </a:solidFill>
              <a:latin typeface="Montserrat" panose="020B0604020202020204" charset="0"/>
            </a:rPr>
            <a:t>COMPETENCE</a:t>
          </a:r>
        </a:p>
        <a:p>
          <a:pPr marL="0" lvl="0" indent="0" algn="ctr" defTabSz="466725">
            <a:lnSpc>
              <a:spcPct val="90000"/>
            </a:lnSpc>
            <a:spcBef>
              <a:spcPct val="0"/>
            </a:spcBef>
            <a:spcAft>
              <a:spcPct val="35000"/>
            </a:spcAft>
            <a:buNone/>
          </a:pP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est-elle capable de me donner de bonnes</a:t>
          </a:r>
          <a:r>
            <a:rPr kumimoji="0" lang="fr-FR" sz="900" b="0" i="0" u="none" strike="noStrike" kern="1200" cap="none" spc="0" normalizeH="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informations</a:t>
          </a: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sz="900" b="1" kern="1200" dirty="0">
            <a:solidFill>
              <a:schemeClr val="bg2"/>
            </a:solidFill>
            <a:latin typeface="Montserrat" panose="020B0604020202020204" charset="0"/>
          </a:endParaRPr>
        </a:p>
      </dsp:txBody>
      <dsp:txXfrm>
        <a:off x="2661929" y="437671"/>
        <a:ext cx="1464692" cy="732346"/>
      </dsp:txXfrm>
    </dsp:sp>
    <dsp:sp modelId="{87AF5AF2-411B-492F-81F0-A3CD47853C19}">
      <dsp:nvSpPr>
        <dsp:cNvPr id="0" name=""/>
        <dsp:cNvSpPr/>
      </dsp:nvSpPr>
      <dsp:spPr>
        <a:xfrm>
          <a:off x="889650" y="1477603"/>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EXPERTISE</a:t>
          </a:r>
        </a:p>
        <a:p>
          <a:pPr marL="0" lvl="0" indent="0" algn="ctr" defTabSz="400050">
            <a:lnSpc>
              <a:spcPct val="90000"/>
            </a:lnSpc>
            <a:spcBef>
              <a:spcPct val="0"/>
            </a:spcBef>
            <a:spcAft>
              <a:spcPct val="35000"/>
            </a:spcAft>
            <a:buNone/>
          </a:pP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possède-t-elle les connaissances et l’expérience </a:t>
          </a:r>
          <a:r>
            <a:rPr kumimoji="0" lang="fr-FR" sz="900" b="0" i="0" u="none" strike="noStrike" kern="1200" cap="none" spc="0" normalizeH="0" baseline="0" noProof="0" dirty="0">
              <a:ln>
                <a:noFill/>
              </a:ln>
              <a:solidFill>
                <a:srgbClr val="000000"/>
              </a:solidFill>
              <a:effectLst/>
              <a:uLnTx/>
              <a:uFillTx/>
              <a:latin typeface="Montserrat" panose="020B0604020202020204" charset="0"/>
              <a:ea typeface="Calibri" panose="020F0502020204030204" pitchFamily="34" charset="0"/>
              <a:cs typeface="Times New Roman" panose="02020603050405020304" pitchFamily="18" charset="0"/>
              <a:sym typeface="Arial"/>
            </a:rPr>
            <a:t>?</a:t>
          </a:r>
          <a:endParaRPr lang="fr-FR" sz="900" b="1" kern="1200" dirty="0">
            <a:solidFill>
              <a:schemeClr val="bg2"/>
            </a:solidFill>
            <a:latin typeface="Montserrat" panose="020B0604020202020204" charset="0"/>
          </a:endParaRPr>
        </a:p>
      </dsp:txBody>
      <dsp:txXfrm>
        <a:off x="889650" y="1477603"/>
        <a:ext cx="1464692" cy="732346"/>
      </dsp:txXfrm>
    </dsp:sp>
    <dsp:sp modelId="{5F8A74A9-6DCA-4CBD-803A-5EF304E6485F}">
      <dsp:nvSpPr>
        <dsp:cNvPr id="0" name=""/>
        <dsp:cNvSpPr/>
      </dsp:nvSpPr>
      <dsp:spPr>
        <a:xfrm>
          <a:off x="3511"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THEORIE</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sources possède-t-elle des connaissances valides ?</a:t>
          </a:r>
        </a:p>
      </dsp:txBody>
      <dsp:txXfrm>
        <a:off x="3511" y="2517535"/>
        <a:ext cx="1464692" cy="732346"/>
      </dsp:txXfrm>
    </dsp:sp>
    <dsp:sp modelId="{617EF64B-9F17-49A6-BDBA-5816D0CD5987}">
      <dsp:nvSpPr>
        <dsp:cNvPr id="0" name=""/>
        <dsp:cNvSpPr/>
      </dsp:nvSpPr>
      <dsp:spPr>
        <a:xfrm>
          <a:off x="1775789"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ct val="35000"/>
            </a:spcAft>
            <a:buNone/>
          </a:pPr>
          <a:r>
            <a:rPr lang="fr-FR" sz="900" b="1" kern="1200" dirty="0">
              <a:solidFill>
                <a:schemeClr val="bg2"/>
              </a:solidFill>
              <a:latin typeface="Montserrat" panose="020B0604020202020204" charset="0"/>
            </a:rPr>
            <a:t>EXPERIENCE</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 témoigne-t-elle de performances passées ou d’un accès direct à l’information ?</a:t>
          </a:r>
        </a:p>
      </dsp:txBody>
      <dsp:txXfrm>
        <a:off x="1775789" y="2517535"/>
        <a:ext cx="1464692" cy="732346"/>
      </dsp:txXfrm>
    </dsp:sp>
    <dsp:sp modelId="{7C9B63F5-B4D8-4E3C-8A8A-7B90EC7EDD9B}">
      <dsp:nvSpPr>
        <dsp:cNvPr id="0" name=""/>
        <dsp:cNvSpPr/>
      </dsp:nvSpPr>
      <dsp:spPr>
        <a:xfrm>
          <a:off x="4434207" y="1477603"/>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REPUTATION</a:t>
          </a:r>
        </a:p>
        <a:p>
          <a:pPr marL="0" lvl="0" indent="0" algn="ctr" defTabSz="400050">
            <a:lnSpc>
              <a:spcPct val="90000"/>
            </a:lnSpc>
            <a:spcBef>
              <a:spcPct val="0"/>
            </a:spcBef>
            <a:spcAft>
              <a:spcPct val="35000"/>
            </a:spcAft>
            <a:buNone/>
          </a:pPr>
          <a:r>
            <a:rPr kumimoji="0" lang="fr-FR" sz="900" b="0" i="0" u="none" strike="noStrike" kern="1200" cap="none" spc="0" normalizeH="0" baseline="0" noProof="0" dirty="0">
              <a:ln>
                <a:noFill/>
              </a:ln>
              <a:solidFill>
                <a:srgbClr val="000000"/>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 elle reconnue pour de </a:t>
          </a:r>
          <a:r>
            <a:rPr lang="fr-FR" sz="900" kern="1200" dirty="0">
              <a:solidFill>
                <a:srgbClr val="000000"/>
              </a:solidFill>
              <a:latin typeface="Montserrat" panose="020B0604020202020204" charset="0"/>
              <a:ea typeface="Calibri" panose="020F0502020204030204" pitchFamily="34" charset="0"/>
              <a:cs typeface="Times New Roman" panose="02020603050405020304" pitchFamily="18" charset="0"/>
              <a:sym typeface="Arial"/>
            </a:rPr>
            <a:t>donner de bonnes information</a:t>
          </a:r>
          <a:r>
            <a:rPr kumimoji="0" lang="fr-FR" sz="900" b="0" i="0" u="none" strike="noStrike" kern="1200" cap="none" spc="0" normalizeH="0" baseline="0" noProof="0" dirty="0">
              <a:ln>
                <a:noFill/>
              </a:ln>
              <a:solidFill>
                <a:srgbClr val="000000"/>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sz="900" b="1" kern="1200" dirty="0">
            <a:solidFill>
              <a:schemeClr val="bg2"/>
            </a:solidFill>
            <a:latin typeface="Montserrat" panose="020B0604020202020204" charset="0"/>
          </a:endParaRPr>
        </a:p>
      </dsp:txBody>
      <dsp:txXfrm>
        <a:off x="4434207" y="1477603"/>
        <a:ext cx="1464692" cy="732346"/>
      </dsp:txXfrm>
    </dsp:sp>
    <dsp:sp modelId="{9AB6F827-B7B9-4A33-B959-22064B36A712}">
      <dsp:nvSpPr>
        <dsp:cNvPr id="0" name=""/>
        <dsp:cNvSpPr/>
      </dsp:nvSpPr>
      <dsp:spPr>
        <a:xfrm>
          <a:off x="3548068"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AUTORITE</a:t>
          </a:r>
        </a:p>
        <a:p>
          <a:pPr marL="0" lvl="0" indent="0" algn="ctr" defTabSz="400050">
            <a:lnSpc>
              <a:spcPct val="90000"/>
            </a:lnSpc>
            <a:spcBef>
              <a:spcPct val="0"/>
            </a:spcBef>
            <a:spcAft>
              <a:spcPct val="35000"/>
            </a:spcAft>
            <a:buNone/>
          </a:pP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est-elle reconnue par une majorité d’experts ?</a:t>
          </a:r>
          <a:endParaRPr lang="fr-FR" sz="900" b="1" kern="1200" dirty="0">
            <a:solidFill>
              <a:schemeClr val="bg2"/>
            </a:solidFill>
            <a:latin typeface="Montserrat" panose="020B0604020202020204" charset="0"/>
          </a:endParaRPr>
        </a:p>
      </dsp:txBody>
      <dsp:txXfrm>
        <a:off x="3548068" y="2517535"/>
        <a:ext cx="1464692" cy="732346"/>
      </dsp:txXfrm>
    </dsp:sp>
    <dsp:sp modelId="{8BDFEBD9-7368-464E-8289-528996BAB507}">
      <dsp:nvSpPr>
        <dsp:cNvPr id="0" name=""/>
        <dsp:cNvSpPr/>
      </dsp:nvSpPr>
      <dsp:spPr>
        <a:xfrm>
          <a:off x="5320346"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POPULARITE</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 est-elle reconnue par une majorité de non-initiés ?</a:t>
          </a:r>
        </a:p>
      </dsp:txBody>
      <dsp:txXfrm>
        <a:off x="5320346" y="2517535"/>
        <a:ext cx="1464692" cy="732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C16FB-4665-411B-AB36-9D5DA033B029}">
      <dsp:nvSpPr>
        <dsp:cNvPr id="0" name=""/>
        <dsp:cNvSpPr/>
      </dsp:nvSpPr>
      <dsp:spPr>
        <a:xfrm>
          <a:off x="5166553" y="2209949"/>
          <a:ext cx="153792" cy="673758"/>
        </a:xfrm>
        <a:custGeom>
          <a:avLst/>
          <a:gdLst/>
          <a:ahLst/>
          <a:cxnLst/>
          <a:rect l="0" t="0" r="0" b="0"/>
          <a:pathLst>
            <a:path>
              <a:moveTo>
                <a:pt x="0" y="0"/>
              </a:moveTo>
              <a:lnTo>
                <a:pt x="0" y="673758"/>
              </a:lnTo>
              <a:lnTo>
                <a:pt x="153792" y="673758"/>
              </a:lnTo>
            </a:path>
          </a:pathLst>
        </a:custGeom>
        <a:noFill/>
        <a:ln w="28575" cap="flat" cmpd="sng" algn="ctr">
          <a:solidFill>
            <a:schemeClr val="accent1"/>
          </a:solidFill>
          <a:prstDash val="solid"/>
        </a:ln>
        <a:effectLst/>
      </dsp:spPr>
      <dsp:style>
        <a:lnRef idx="1">
          <a:schemeClr val="accent2"/>
        </a:lnRef>
        <a:fillRef idx="0">
          <a:schemeClr val="accent2"/>
        </a:fillRef>
        <a:effectRef idx="0">
          <a:schemeClr val="accent2"/>
        </a:effectRef>
        <a:fontRef idx="minor">
          <a:schemeClr val="tx1"/>
        </a:fontRef>
      </dsp:style>
    </dsp:sp>
    <dsp:sp modelId="{0AB45A61-5E33-4339-B077-8B5857029551}">
      <dsp:nvSpPr>
        <dsp:cNvPr id="0" name=""/>
        <dsp:cNvSpPr/>
      </dsp:nvSpPr>
      <dsp:spPr>
        <a:xfrm>
          <a:off x="5012761" y="2209949"/>
          <a:ext cx="153792" cy="673758"/>
        </a:xfrm>
        <a:custGeom>
          <a:avLst/>
          <a:gdLst/>
          <a:ahLst/>
          <a:cxnLst/>
          <a:rect l="0" t="0" r="0" b="0"/>
          <a:pathLst>
            <a:path>
              <a:moveTo>
                <a:pt x="153792" y="0"/>
              </a:moveTo>
              <a:lnTo>
                <a:pt x="153792" y="673758"/>
              </a:lnTo>
              <a:lnTo>
                <a:pt x="0" y="673758"/>
              </a:lnTo>
            </a:path>
          </a:pathLst>
        </a:custGeom>
        <a:noFill/>
        <a:ln w="28575" cap="flat" cmpd="sng" algn="ctr">
          <a:solidFill>
            <a:schemeClr val="accent1"/>
          </a:solidFill>
          <a:prstDash val="solid"/>
        </a:ln>
        <a:effectLst/>
      </dsp:spPr>
      <dsp:style>
        <a:lnRef idx="1">
          <a:schemeClr val="accent2"/>
        </a:lnRef>
        <a:fillRef idx="0">
          <a:schemeClr val="accent2"/>
        </a:fillRef>
        <a:effectRef idx="0">
          <a:schemeClr val="accent2"/>
        </a:effectRef>
        <a:fontRef idx="minor">
          <a:schemeClr val="tx1"/>
        </a:fontRef>
      </dsp:style>
    </dsp:sp>
    <dsp:sp modelId="{80475DFD-8DE7-4647-A9DB-8F479952E546}">
      <dsp:nvSpPr>
        <dsp:cNvPr id="0" name=""/>
        <dsp:cNvSpPr/>
      </dsp:nvSpPr>
      <dsp:spPr>
        <a:xfrm>
          <a:off x="3394275" y="1170017"/>
          <a:ext cx="1039931" cy="673758"/>
        </a:xfrm>
        <a:custGeom>
          <a:avLst/>
          <a:gdLst/>
          <a:ahLst/>
          <a:cxnLst/>
          <a:rect l="0" t="0" r="0" b="0"/>
          <a:pathLst>
            <a:path>
              <a:moveTo>
                <a:pt x="0" y="0"/>
              </a:moveTo>
              <a:lnTo>
                <a:pt x="0" y="673758"/>
              </a:lnTo>
              <a:lnTo>
                <a:pt x="1039931" y="673758"/>
              </a:lnTo>
            </a:path>
          </a:pathLst>
        </a:custGeom>
        <a:noFill/>
        <a:ln w="28575" cap="flat" cmpd="sng" algn="ctr">
          <a:solidFill>
            <a:schemeClr val="accent1"/>
          </a:solidFill>
          <a:prstDash val="solid"/>
        </a:ln>
        <a:effectLst/>
      </dsp:spPr>
      <dsp:style>
        <a:lnRef idx="1">
          <a:schemeClr val="accent2"/>
        </a:lnRef>
        <a:fillRef idx="0">
          <a:schemeClr val="accent2"/>
        </a:fillRef>
        <a:effectRef idx="0">
          <a:schemeClr val="accent2"/>
        </a:effectRef>
        <a:fontRef idx="minor">
          <a:schemeClr val="tx1"/>
        </a:fontRef>
      </dsp:style>
    </dsp:sp>
    <dsp:sp modelId="{4AD32464-3CCE-4232-A7A0-5C873909880E}">
      <dsp:nvSpPr>
        <dsp:cNvPr id="0" name=""/>
        <dsp:cNvSpPr/>
      </dsp:nvSpPr>
      <dsp:spPr>
        <a:xfrm>
          <a:off x="1621997" y="2209949"/>
          <a:ext cx="153792" cy="673758"/>
        </a:xfrm>
        <a:custGeom>
          <a:avLst/>
          <a:gdLst/>
          <a:ahLst/>
          <a:cxnLst/>
          <a:rect l="0" t="0" r="0" b="0"/>
          <a:pathLst>
            <a:path>
              <a:moveTo>
                <a:pt x="0" y="0"/>
              </a:moveTo>
              <a:lnTo>
                <a:pt x="0" y="673758"/>
              </a:lnTo>
              <a:lnTo>
                <a:pt x="153792" y="673758"/>
              </a:lnTo>
            </a:path>
          </a:pathLst>
        </a:custGeom>
        <a:noFill/>
        <a:ln w="28575" cap="flat" cmpd="sng" algn="ctr">
          <a:solidFill>
            <a:schemeClr val="accent1"/>
          </a:solidFill>
          <a:prstDash val="solid"/>
        </a:ln>
        <a:effectLst/>
      </dsp:spPr>
      <dsp:style>
        <a:lnRef idx="1">
          <a:schemeClr val="accent2"/>
        </a:lnRef>
        <a:fillRef idx="0">
          <a:schemeClr val="accent2"/>
        </a:fillRef>
        <a:effectRef idx="0">
          <a:schemeClr val="accent2"/>
        </a:effectRef>
        <a:fontRef idx="minor">
          <a:schemeClr val="tx1"/>
        </a:fontRef>
      </dsp:style>
    </dsp:sp>
    <dsp:sp modelId="{B9F5FA66-B733-49B9-90BC-E237D89261B0}">
      <dsp:nvSpPr>
        <dsp:cNvPr id="0" name=""/>
        <dsp:cNvSpPr/>
      </dsp:nvSpPr>
      <dsp:spPr>
        <a:xfrm>
          <a:off x="1468204" y="2209949"/>
          <a:ext cx="153792" cy="673758"/>
        </a:xfrm>
        <a:custGeom>
          <a:avLst/>
          <a:gdLst/>
          <a:ahLst/>
          <a:cxnLst/>
          <a:rect l="0" t="0" r="0" b="0"/>
          <a:pathLst>
            <a:path>
              <a:moveTo>
                <a:pt x="153792" y="0"/>
              </a:moveTo>
              <a:lnTo>
                <a:pt x="153792" y="673758"/>
              </a:lnTo>
              <a:lnTo>
                <a:pt x="0" y="673758"/>
              </a:lnTo>
            </a:path>
          </a:pathLst>
        </a:custGeom>
        <a:noFill/>
        <a:ln w="28575" cap="flat" cmpd="sng" algn="ctr">
          <a:solidFill>
            <a:schemeClr val="accent1"/>
          </a:solidFill>
          <a:prstDash val="solid"/>
        </a:ln>
        <a:effectLst/>
      </dsp:spPr>
      <dsp:style>
        <a:lnRef idx="1">
          <a:schemeClr val="accent2"/>
        </a:lnRef>
        <a:fillRef idx="0">
          <a:schemeClr val="accent2"/>
        </a:fillRef>
        <a:effectRef idx="0">
          <a:schemeClr val="accent2"/>
        </a:effectRef>
        <a:fontRef idx="minor">
          <a:schemeClr val="tx1"/>
        </a:fontRef>
      </dsp:style>
    </dsp:sp>
    <dsp:sp modelId="{91DF7447-F69D-4B2A-8869-574592E1E923}">
      <dsp:nvSpPr>
        <dsp:cNvPr id="0" name=""/>
        <dsp:cNvSpPr/>
      </dsp:nvSpPr>
      <dsp:spPr>
        <a:xfrm>
          <a:off x="2354343" y="1170017"/>
          <a:ext cx="1039931" cy="673758"/>
        </a:xfrm>
        <a:custGeom>
          <a:avLst/>
          <a:gdLst/>
          <a:ahLst/>
          <a:cxnLst/>
          <a:rect l="0" t="0" r="0" b="0"/>
          <a:pathLst>
            <a:path>
              <a:moveTo>
                <a:pt x="1039931" y="0"/>
              </a:moveTo>
              <a:lnTo>
                <a:pt x="1039931" y="673758"/>
              </a:lnTo>
              <a:lnTo>
                <a:pt x="0" y="673758"/>
              </a:lnTo>
            </a:path>
          </a:pathLst>
        </a:custGeom>
        <a:noFill/>
        <a:ln w="28575" cap="flat" cmpd="sng" algn="ctr">
          <a:solidFill>
            <a:schemeClr val="accent1"/>
          </a:solidFill>
          <a:prstDash val="solid"/>
        </a:ln>
        <a:effectLst/>
      </dsp:spPr>
      <dsp:style>
        <a:lnRef idx="1">
          <a:schemeClr val="accent2"/>
        </a:lnRef>
        <a:fillRef idx="0">
          <a:schemeClr val="accent2"/>
        </a:fillRef>
        <a:effectRef idx="0">
          <a:schemeClr val="accent2"/>
        </a:effectRef>
        <a:fontRef idx="minor">
          <a:schemeClr val="tx1"/>
        </a:fontRef>
      </dsp:style>
    </dsp:sp>
    <dsp:sp modelId="{B4BD86F2-BCCD-4650-AF2F-CC52486B8F28}">
      <dsp:nvSpPr>
        <dsp:cNvPr id="0" name=""/>
        <dsp:cNvSpPr/>
      </dsp:nvSpPr>
      <dsp:spPr>
        <a:xfrm>
          <a:off x="2661929" y="437671"/>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CONFIANCE</a:t>
          </a:r>
        </a:p>
        <a:p>
          <a:pPr marL="0" lvl="0" indent="0" algn="ctr" defTabSz="400050">
            <a:lnSpc>
              <a:spcPct val="90000"/>
            </a:lnSpc>
            <a:spcBef>
              <a:spcPct val="0"/>
            </a:spcBef>
            <a:spcAft>
              <a:spcPct val="35000"/>
            </a:spcAft>
            <a:buNone/>
          </a:pP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a-t-elle l’intention de me donner de bonnes</a:t>
          </a:r>
          <a:r>
            <a:rPr kumimoji="0" lang="fr-FR" sz="900" b="0" i="0" u="none" strike="noStrike" kern="1200" cap="none" spc="0" normalizeH="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informations</a:t>
          </a: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sz="900" b="1" kern="1200" dirty="0">
            <a:solidFill>
              <a:schemeClr val="bg2"/>
            </a:solidFill>
            <a:latin typeface="Montserrat" panose="020B0604020202020204" charset="0"/>
          </a:endParaRPr>
        </a:p>
      </dsp:txBody>
      <dsp:txXfrm>
        <a:off x="2661929" y="437671"/>
        <a:ext cx="1464692" cy="732346"/>
      </dsp:txXfrm>
    </dsp:sp>
    <dsp:sp modelId="{87AF5AF2-411B-492F-81F0-A3CD47853C19}">
      <dsp:nvSpPr>
        <dsp:cNvPr id="0" name=""/>
        <dsp:cNvSpPr/>
      </dsp:nvSpPr>
      <dsp:spPr>
        <a:xfrm>
          <a:off x="889650" y="1477603"/>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REPUTATION</a:t>
          </a:r>
        </a:p>
        <a:p>
          <a:pPr marL="0" lvl="0" indent="0" algn="ctr" defTabSz="400050">
            <a:lnSpc>
              <a:spcPct val="90000"/>
            </a:lnSpc>
            <a:spcBef>
              <a:spcPct val="0"/>
            </a:spcBef>
            <a:spcAft>
              <a:spcPct val="35000"/>
            </a:spcAft>
            <a:buNone/>
          </a:pPr>
          <a:r>
            <a:rPr kumimoji="0" lang="fr-FR" sz="900" b="0" i="0" u="none" strike="noStrike" kern="1200" cap="none" spc="0" normalizeH="0" baseline="0" noProof="0" dirty="0">
              <a:ln>
                <a:noFill/>
              </a:ln>
              <a:solidFill>
                <a:srgbClr val="334436"/>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 elle reconnue pour de </a:t>
          </a:r>
          <a:r>
            <a:rPr lang="fr-FR" sz="900" kern="1200" dirty="0">
              <a:solidFill>
                <a:srgbClr val="334436"/>
              </a:solidFill>
              <a:latin typeface="Montserrat" panose="020B0604020202020204" charset="0"/>
              <a:ea typeface="Calibri" panose="020F0502020204030204" pitchFamily="34" charset="0"/>
              <a:cs typeface="Times New Roman" panose="02020603050405020304" pitchFamily="18" charset="0"/>
              <a:sym typeface="Arial"/>
            </a:rPr>
            <a:t>donner de bonnes information</a:t>
          </a:r>
          <a:r>
            <a:rPr kumimoji="0" lang="fr-FR" sz="900" b="0" i="0" u="none" strike="noStrike" kern="1200" cap="none" spc="0" normalizeH="0" baseline="0" noProof="0" dirty="0">
              <a:ln>
                <a:noFill/>
              </a:ln>
              <a:solidFill>
                <a:srgbClr val="334436"/>
              </a:solidFill>
              <a:effectLst/>
              <a:uLnTx/>
              <a:uFillTx/>
              <a:latin typeface="Montserrat" panose="020B0604020202020204" charset="0"/>
              <a:ea typeface="Calibri" panose="020F0502020204030204" pitchFamily="34" charset="0"/>
              <a:cs typeface="Times New Roman" panose="02020603050405020304" pitchFamily="18" charset="0"/>
              <a:sym typeface="Arial"/>
            </a:rPr>
            <a:t> ?</a:t>
          </a:r>
          <a:endParaRPr lang="fr-FR" sz="900" b="1" kern="1200" dirty="0">
            <a:solidFill>
              <a:srgbClr val="334436"/>
            </a:solidFill>
            <a:latin typeface="Montserrat" panose="020B0604020202020204" charset="0"/>
          </a:endParaRPr>
        </a:p>
      </dsp:txBody>
      <dsp:txXfrm>
        <a:off x="889650" y="1477603"/>
        <a:ext cx="1464692" cy="732346"/>
      </dsp:txXfrm>
    </dsp:sp>
    <dsp:sp modelId="{5F8A74A9-6DCA-4CBD-803A-5EF304E6485F}">
      <dsp:nvSpPr>
        <dsp:cNvPr id="0" name=""/>
        <dsp:cNvSpPr/>
      </dsp:nvSpPr>
      <dsp:spPr>
        <a:xfrm>
          <a:off x="3511"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AUTORITE</a:t>
          </a:r>
        </a:p>
        <a:p>
          <a:pPr marL="0" lvl="0" indent="0" algn="ctr" defTabSz="400050">
            <a:lnSpc>
              <a:spcPct val="90000"/>
            </a:lnSpc>
            <a:spcBef>
              <a:spcPct val="0"/>
            </a:spcBef>
            <a:spcAft>
              <a:spcPct val="35000"/>
            </a:spcAft>
            <a:buNone/>
          </a:pPr>
          <a:r>
            <a:rPr kumimoji="0" lang="fr-FR" sz="900" b="0" i="0" u="none" strike="noStrike" kern="1200" cap="none" spc="0" normalizeH="0" baseline="0" noProof="0" dirty="0">
              <a:ln>
                <a:noFill/>
              </a:ln>
              <a:solidFill>
                <a:schemeClr val="bg2"/>
              </a:solidFill>
              <a:effectLst/>
              <a:uLnTx/>
              <a:uFillTx/>
              <a:latin typeface="Montserrat" panose="020B0604020202020204" charset="0"/>
              <a:ea typeface="Calibri" panose="020F0502020204030204" pitchFamily="34" charset="0"/>
              <a:cs typeface="Times New Roman" panose="02020603050405020304" pitchFamily="18" charset="0"/>
              <a:sym typeface="Arial"/>
            </a:rPr>
            <a:t>Cette source est-elle reconnue par une majorité d’experts ?</a:t>
          </a:r>
          <a:endParaRPr lang="fr-FR" sz="900" b="0" kern="1200" dirty="0">
            <a:solidFill>
              <a:schemeClr val="bg2"/>
            </a:solidFill>
            <a:latin typeface="Montserrat" panose="020B0604020202020204" charset="0"/>
          </a:endParaRPr>
        </a:p>
      </dsp:txBody>
      <dsp:txXfrm>
        <a:off x="3511" y="2517535"/>
        <a:ext cx="1464692" cy="732346"/>
      </dsp:txXfrm>
    </dsp:sp>
    <dsp:sp modelId="{617EF64B-9F17-49A6-BDBA-5816D0CD5987}">
      <dsp:nvSpPr>
        <dsp:cNvPr id="0" name=""/>
        <dsp:cNvSpPr/>
      </dsp:nvSpPr>
      <dsp:spPr>
        <a:xfrm>
          <a:off x="1775789"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POPULARITE</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 est-elle reconnue par une majorité de non-initiés ?</a:t>
          </a:r>
        </a:p>
      </dsp:txBody>
      <dsp:txXfrm>
        <a:off x="1775789" y="2517535"/>
        <a:ext cx="1464692" cy="732346"/>
      </dsp:txXfrm>
    </dsp:sp>
    <dsp:sp modelId="{7C9B63F5-B4D8-4E3C-8A8A-7B90EC7EDD9B}">
      <dsp:nvSpPr>
        <dsp:cNvPr id="0" name=""/>
        <dsp:cNvSpPr/>
      </dsp:nvSpPr>
      <dsp:spPr>
        <a:xfrm>
          <a:off x="4434207" y="1477603"/>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VIGILANCE</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 fait-elle des efforts pour bien communiquer ?</a:t>
          </a:r>
          <a:endParaRPr lang="fr-FR" sz="900" b="1" kern="1200" dirty="0">
            <a:solidFill>
              <a:schemeClr val="bg2"/>
            </a:solidFill>
            <a:latin typeface="Montserrat" panose="020B0604020202020204" charset="0"/>
          </a:endParaRPr>
        </a:p>
      </dsp:txBody>
      <dsp:txXfrm>
        <a:off x="4434207" y="1477603"/>
        <a:ext cx="1464692" cy="732346"/>
      </dsp:txXfrm>
    </dsp:sp>
    <dsp:sp modelId="{9AB6F827-B7B9-4A33-B959-22064B36A712}">
      <dsp:nvSpPr>
        <dsp:cNvPr id="0" name=""/>
        <dsp:cNvSpPr/>
      </dsp:nvSpPr>
      <dsp:spPr>
        <a:xfrm>
          <a:off x="3548068"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INTERET</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 a-t-elle des intérêts alignés aux miens ?</a:t>
          </a:r>
        </a:p>
      </dsp:txBody>
      <dsp:txXfrm>
        <a:off x="3548068" y="2517535"/>
        <a:ext cx="1464692" cy="732346"/>
      </dsp:txXfrm>
    </dsp:sp>
    <dsp:sp modelId="{8BDFEBD9-7368-464E-8289-528996BAB507}">
      <dsp:nvSpPr>
        <dsp:cNvPr id="0" name=""/>
        <dsp:cNvSpPr/>
      </dsp:nvSpPr>
      <dsp:spPr>
        <a:xfrm>
          <a:off x="5320346" y="2517535"/>
          <a:ext cx="1464692" cy="732346"/>
        </a:xfrm>
        <a:prstGeom prst="rect">
          <a:avLst/>
        </a:prstGeom>
        <a:solidFill>
          <a:srgbClr val="B8B0A3"/>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b="1" kern="1200" dirty="0">
              <a:solidFill>
                <a:schemeClr val="bg2"/>
              </a:solidFill>
              <a:latin typeface="Montserrat" panose="020B0604020202020204" charset="0"/>
            </a:rPr>
            <a:t>ENGAGEMENT</a:t>
          </a:r>
        </a:p>
        <a:p>
          <a:pPr marL="0" lvl="0" indent="0" algn="ctr" defTabSz="400050">
            <a:lnSpc>
              <a:spcPct val="90000"/>
            </a:lnSpc>
            <a:spcBef>
              <a:spcPct val="0"/>
            </a:spcBef>
            <a:spcAft>
              <a:spcPct val="35000"/>
            </a:spcAft>
            <a:buNone/>
          </a:pPr>
          <a:r>
            <a:rPr lang="fr-FR" sz="900" b="0" kern="1200" dirty="0">
              <a:solidFill>
                <a:schemeClr val="bg2"/>
              </a:solidFill>
              <a:latin typeface="Montserrat" panose="020B0604020202020204" charset="0"/>
            </a:rPr>
            <a:t>Cette source s’engage-t-elle a dire ce qu’elle sait ?</a:t>
          </a:r>
        </a:p>
      </dsp:txBody>
      <dsp:txXfrm>
        <a:off x="5320346" y="2517535"/>
        <a:ext cx="1464692" cy="73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0E4D6-9769-4F1E-AC20-7F92C3E11B10}">
      <dsp:nvSpPr>
        <dsp:cNvPr id="0" name=""/>
        <dsp:cNvSpPr/>
      </dsp:nvSpPr>
      <dsp:spPr>
        <a:xfrm>
          <a:off x="2274634" y="1158086"/>
          <a:ext cx="1395028" cy="679182"/>
        </a:xfrm>
        <a:custGeom>
          <a:avLst/>
          <a:gdLst/>
          <a:ahLst/>
          <a:cxnLst/>
          <a:rect l="0" t="0" r="0" b="0"/>
          <a:pathLst>
            <a:path>
              <a:moveTo>
                <a:pt x="0" y="0"/>
              </a:moveTo>
              <a:lnTo>
                <a:pt x="0" y="444679"/>
              </a:lnTo>
              <a:lnTo>
                <a:pt x="1395028" y="444679"/>
              </a:lnTo>
              <a:lnTo>
                <a:pt x="1395028" y="67918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59F7924-45BD-4F8F-A570-7429F7115AF5}">
      <dsp:nvSpPr>
        <dsp:cNvPr id="0" name=""/>
        <dsp:cNvSpPr/>
      </dsp:nvSpPr>
      <dsp:spPr>
        <a:xfrm>
          <a:off x="1021102" y="1158086"/>
          <a:ext cx="1253531" cy="679182"/>
        </a:xfrm>
        <a:custGeom>
          <a:avLst/>
          <a:gdLst/>
          <a:ahLst/>
          <a:cxnLst/>
          <a:rect l="0" t="0" r="0" b="0"/>
          <a:pathLst>
            <a:path>
              <a:moveTo>
                <a:pt x="1253531" y="0"/>
              </a:moveTo>
              <a:lnTo>
                <a:pt x="1253531" y="444679"/>
              </a:lnTo>
              <a:lnTo>
                <a:pt x="0" y="444679"/>
              </a:lnTo>
              <a:lnTo>
                <a:pt x="0" y="67918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E295D8F2-7B1E-4486-953F-83ADADCA8DB0}">
      <dsp:nvSpPr>
        <dsp:cNvPr id="0" name=""/>
        <dsp:cNvSpPr/>
      </dsp:nvSpPr>
      <dsp:spPr>
        <a:xfrm>
          <a:off x="1304085" y="153072"/>
          <a:ext cx="1941097" cy="1005014"/>
        </a:xfrm>
        <a:prstGeom prst="rect">
          <a:avLst/>
        </a:prstGeom>
        <a:solidFill>
          <a:srgbClr val="7030A0"/>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41819" numCol="1" spcCol="1270" anchor="ctr" anchorCtr="0">
          <a:noAutofit/>
        </a:bodyPr>
        <a:lstStyle/>
        <a:p>
          <a:pPr marL="0" lvl="0" indent="0" algn="ctr" defTabSz="1155700">
            <a:lnSpc>
              <a:spcPct val="90000"/>
            </a:lnSpc>
            <a:spcBef>
              <a:spcPct val="0"/>
            </a:spcBef>
            <a:spcAft>
              <a:spcPct val="35000"/>
            </a:spcAft>
            <a:buNone/>
          </a:pPr>
          <a:r>
            <a:rPr lang="fr-FR" sz="2600" kern="1200" dirty="0"/>
            <a:t>COMPETENCE</a:t>
          </a:r>
        </a:p>
      </dsp:txBody>
      <dsp:txXfrm>
        <a:off x="1304085" y="153072"/>
        <a:ext cx="1941097" cy="1005014"/>
      </dsp:txXfrm>
    </dsp:sp>
    <dsp:sp modelId="{D31A1067-E270-47B6-A45B-EC43B047D55B}">
      <dsp:nvSpPr>
        <dsp:cNvPr id="0" name=""/>
        <dsp:cNvSpPr/>
      </dsp:nvSpPr>
      <dsp:spPr>
        <a:xfrm>
          <a:off x="1550309" y="836241"/>
          <a:ext cx="2030977" cy="532020"/>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fr-FR" sz="1400" kern="1200">
              <a:solidFill>
                <a:sysClr val="windowText" lastClr="000000"/>
              </a:solidFill>
              <a:latin typeface="Verdana" panose="020B0604030504040204" pitchFamily="34" charset="0"/>
              <a:ea typeface="Verdana" panose="020B0604030504040204" pitchFamily="34" charset="0"/>
            </a:rPr>
            <a:t>Cette source est-elle capable de me dire la vérité sur un sujet ?</a:t>
          </a:r>
        </a:p>
      </dsp:txBody>
      <dsp:txXfrm>
        <a:off x="1550309" y="836241"/>
        <a:ext cx="2030977" cy="532020"/>
      </dsp:txXfrm>
    </dsp:sp>
    <dsp:sp modelId="{14064706-D09F-4A65-8843-61A4415FB793}">
      <dsp:nvSpPr>
        <dsp:cNvPr id="0" name=""/>
        <dsp:cNvSpPr/>
      </dsp:nvSpPr>
      <dsp:spPr>
        <a:xfrm>
          <a:off x="50553" y="1837269"/>
          <a:ext cx="1941097" cy="1005014"/>
        </a:xfrm>
        <a:prstGeom prst="rect">
          <a:avLst/>
        </a:prstGeom>
        <a:solidFill>
          <a:srgbClr val="00B0F0"/>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41819" numCol="1" spcCol="1270" anchor="ctr" anchorCtr="0">
          <a:noAutofit/>
        </a:bodyPr>
        <a:lstStyle/>
        <a:p>
          <a:pPr marL="0" lvl="0" indent="0" algn="ctr" defTabSz="1155700">
            <a:lnSpc>
              <a:spcPct val="90000"/>
            </a:lnSpc>
            <a:spcBef>
              <a:spcPct val="0"/>
            </a:spcBef>
            <a:spcAft>
              <a:spcPct val="35000"/>
            </a:spcAft>
            <a:buNone/>
          </a:pPr>
          <a:r>
            <a:rPr lang="fr-FR" sz="2600" kern="1200"/>
            <a:t>EXPERTISE </a:t>
          </a:r>
        </a:p>
      </dsp:txBody>
      <dsp:txXfrm>
        <a:off x="50553" y="1837269"/>
        <a:ext cx="1941097" cy="1005014"/>
      </dsp:txXfrm>
    </dsp:sp>
    <dsp:sp modelId="{CC897551-4CE1-4FFF-AA77-CC8A193FD02F}">
      <dsp:nvSpPr>
        <dsp:cNvPr id="0" name=""/>
        <dsp:cNvSpPr/>
      </dsp:nvSpPr>
      <dsp:spPr>
        <a:xfrm>
          <a:off x="394426" y="2546689"/>
          <a:ext cx="1835681" cy="479518"/>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icrosoft New Tai Lue" panose="020B0502040204020203" pitchFamily="34" charset="0"/>
            </a:rPr>
            <a:t>A-t-elle des connaissances théoriques et de l'expérience ?</a:t>
          </a:r>
        </a:p>
      </dsp:txBody>
      <dsp:txXfrm>
        <a:off x="394426" y="2546689"/>
        <a:ext cx="1835681" cy="479518"/>
      </dsp:txXfrm>
    </dsp:sp>
    <dsp:sp modelId="{47249894-68BC-43BF-981B-F87AEEA40585}">
      <dsp:nvSpPr>
        <dsp:cNvPr id="0" name=""/>
        <dsp:cNvSpPr/>
      </dsp:nvSpPr>
      <dsp:spPr>
        <a:xfrm>
          <a:off x="2699114" y="1837269"/>
          <a:ext cx="1941097" cy="1005014"/>
        </a:xfrm>
        <a:prstGeom prst="rect">
          <a:avLst/>
        </a:prstGeom>
        <a:solidFill>
          <a:schemeClr val="accent4"/>
        </a:solidFill>
        <a:ln w="63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41819" numCol="1" spcCol="1270" anchor="ctr" anchorCtr="0">
          <a:noAutofit/>
        </a:bodyPr>
        <a:lstStyle/>
        <a:p>
          <a:pPr marL="0" lvl="0" indent="0" algn="ctr" defTabSz="1155700">
            <a:lnSpc>
              <a:spcPct val="90000"/>
            </a:lnSpc>
            <a:spcBef>
              <a:spcPct val="0"/>
            </a:spcBef>
            <a:spcAft>
              <a:spcPct val="35000"/>
            </a:spcAft>
            <a:buNone/>
          </a:pPr>
          <a:r>
            <a:rPr lang="fr-FR" sz="2600" kern="1200"/>
            <a:t>REPUTATION</a:t>
          </a:r>
        </a:p>
      </dsp:txBody>
      <dsp:txXfrm>
        <a:off x="2699114" y="1837269"/>
        <a:ext cx="1941097" cy="1005014"/>
      </dsp:txXfrm>
    </dsp:sp>
    <dsp:sp modelId="{B7422D89-C862-4802-B68B-788BA3406B67}">
      <dsp:nvSpPr>
        <dsp:cNvPr id="0" name=""/>
        <dsp:cNvSpPr/>
      </dsp:nvSpPr>
      <dsp:spPr>
        <a:xfrm>
          <a:off x="3086835" y="2519380"/>
          <a:ext cx="1747983" cy="534138"/>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fr-FR" sz="1400" kern="1200">
              <a:latin typeface="Verdana" panose="020B0604030504040204" pitchFamily="34" charset="0"/>
              <a:ea typeface="Verdana" panose="020B0604030504040204" pitchFamily="34" charset="0"/>
              <a:cs typeface="Microsoft New Tai Lue" panose="020B0502040204020203" pitchFamily="34" charset="0"/>
            </a:rPr>
            <a:t>Est-elle </a:t>
          </a:r>
          <a:r>
            <a:rPr lang="fr-FR" sz="1400" kern="1200" baseline="0">
              <a:latin typeface="Verdana" panose="020B0604030504040204" pitchFamily="34" charset="0"/>
              <a:ea typeface="Verdana" panose="020B0604030504040204" pitchFamily="34" charset="0"/>
              <a:cs typeface="Microsoft New Tai Lue" panose="020B0502040204020203" pitchFamily="34" charset="0"/>
            </a:rPr>
            <a:t>reconnue par des experts et/ou par le public ?</a:t>
          </a:r>
          <a:endParaRPr lang="fr-FR" sz="1400" kern="1200">
            <a:latin typeface="Verdana" panose="020B0604030504040204" pitchFamily="34" charset="0"/>
            <a:ea typeface="Verdana" panose="020B0604030504040204" pitchFamily="34" charset="0"/>
            <a:cs typeface="Microsoft New Tai Lue" panose="020B0502040204020203" pitchFamily="34" charset="0"/>
          </a:endParaRPr>
        </a:p>
      </dsp:txBody>
      <dsp:txXfrm>
        <a:off x="3086835" y="2519380"/>
        <a:ext cx="1747983" cy="5341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0.07771</cdr:x>
      <cdr:y>0.79495</cdr:y>
    </cdr:from>
    <cdr:to>
      <cdr:x>0.98234</cdr:x>
      <cdr:y>0.85464</cdr:y>
    </cdr:to>
    <cdr:grpSp>
      <cdr:nvGrpSpPr>
        <cdr:cNvPr id="2" name="Groupe 1">
          <a:extLst xmlns:a="http://schemas.openxmlformats.org/drawingml/2006/main">
            <a:ext uri="{FF2B5EF4-FFF2-40B4-BE49-F238E27FC236}">
              <a16:creationId xmlns:a16="http://schemas.microsoft.com/office/drawing/2014/main" id="{85E21F57-6CED-47E7-9728-127C5FC5BF85}"/>
            </a:ext>
          </a:extLst>
        </cdr:cNvPr>
        <cdr:cNvGrpSpPr/>
      </cdr:nvGrpSpPr>
      <cdr:grpSpPr>
        <a:xfrm xmlns:a="http://schemas.openxmlformats.org/drawingml/2006/main">
          <a:off x="630442" y="3096068"/>
          <a:ext cx="7339423" cy="232451"/>
          <a:chOff x="483856" y="2865636"/>
          <a:chExt cx="5208680" cy="104844"/>
        </a:xfrm>
      </cdr:grpSpPr>
      <cdr:sp macro="" textlink="">
        <cdr:nvSpPr>
          <cdr:cNvPr id="31" name="Rectangle 30"/>
          <cdr:cNvSpPr/>
        </cdr:nvSpPr>
        <cdr:spPr>
          <a:xfrm xmlns:a="http://schemas.openxmlformats.org/drawingml/2006/main">
            <a:off x="483856" y="2865636"/>
            <a:ext cx="295724" cy="104844"/>
          </a:xfrm>
          <a:prstGeom xmlns:a="http://schemas.openxmlformats.org/drawingml/2006/main" prst="rect">
            <a:avLst/>
          </a:prstGeom>
          <a:solidFill xmlns:a="http://schemas.openxmlformats.org/drawingml/2006/main">
            <a:srgbClr val="E3DAC5"/>
          </a:solidFill>
          <a:ln xmlns:a="http://schemas.openxmlformats.org/drawingml/2006/main">
            <a:solidFill>
              <a:srgbClr val="E3DAC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fr-FR"/>
          </a:p>
        </cdr:txBody>
      </cdr:sp>
      <cdr:sp macro="" textlink="">
        <cdr:nvSpPr>
          <cdr:cNvPr id="3" name="Rectangle 2"/>
          <cdr:cNvSpPr/>
        </cdr:nvSpPr>
        <cdr:spPr>
          <a:xfrm xmlns:a="http://schemas.openxmlformats.org/drawingml/2006/main">
            <a:off x="690617" y="2895294"/>
            <a:ext cx="5001919" cy="45719"/>
          </a:xfrm>
          <a:prstGeom xmlns:a="http://schemas.openxmlformats.org/drawingml/2006/main" prst="rect">
            <a:avLst/>
          </a:prstGeom>
          <a:solidFill xmlns:a="http://schemas.openxmlformats.org/drawingml/2006/main">
            <a:srgbClr val="E3DAC5"/>
          </a:solidFill>
          <a:ln xmlns:a="http://schemas.openxmlformats.org/drawingml/2006/main">
            <a:solidFill>
              <a:srgbClr val="E3DAC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dirty="0"/>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3532-65B8-4170-8370-0EE094B4172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1169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b37d1f1062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b37d1f1062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2799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Culture des sources, cordier, valoriser et améliorer les compétences implicites </a:t>
            </a:r>
          </a:p>
        </p:txBody>
      </p:sp>
    </p:spTree>
    <p:extLst>
      <p:ext uri="{BB962C8B-B14F-4D97-AF65-F5344CB8AC3E}">
        <p14:creationId xmlns:p14="http://schemas.microsoft.com/office/powerpoint/2010/main" val="2229921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b37d1f1062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b37d1f1062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10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aae02f7bc6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aae02f7bc6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115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37d1f1062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37d1f106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97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b37d1f106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b37d1f106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Pour les mécanisme</a:t>
            </a:r>
            <a:r>
              <a:rPr lang="fr-FR" baseline="0" dirty="0"/>
              <a:t> de l’information : induisent une </a:t>
            </a:r>
            <a:r>
              <a:rPr lang="fr-FR" baseline="0" dirty="0" err="1"/>
              <a:t>atittude</a:t>
            </a:r>
            <a:r>
              <a:rPr lang="fr-FR" baseline="0" dirty="0"/>
              <a:t> plus conservatrice, mécanisme de vigilance (exception faite du cas du raisonnement et arguments mais à condition d’avoir les inférences préexistante)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compétence primaire,</a:t>
            </a:r>
            <a:r>
              <a:rPr lang="fr-FR" baseline="0" dirty="0"/>
              <a:t> dans le sens onto et philo, on doit pouvoir évaluer si on peut croire quelqu’un avant même d’être capable de comprendre l’information (de résonner, de contrôler la plausibilité) </a:t>
            </a:r>
            <a:endParaRPr lang="fr-F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153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37d1f1062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37d1f106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30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Maximes</a:t>
            </a:r>
            <a:r>
              <a:rPr lang="fr-FR" baseline="0" dirty="0"/>
              <a:t> de quantité : que votre contribution soit aussi informative que possible, que votre contribution ne soit pas plus informative que nécessaire</a:t>
            </a:r>
          </a:p>
          <a:p>
            <a:r>
              <a:rPr lang="fr-FR" baseline="0" dirty="0"/>
              <a:t>Maximes de qualité : ne dites pas ce que vous croyez être faux, ne dîtes pas ce que vous n’avez pas de raisons suffisantes de considérer comme vrai</a:t>
            </a:r>
          </a:p>
          <a:p>
            <a:r>
              <a:rPr lang="fr-FR" baseline="0" dirty="0"/>
              <a:t>Maximes de relation : soyez pertinent</a:t>
            </a:r>
          </a:p>
          <a:p>
            <a:r>
              <a:rPr lang="fr-FR" baseline="0" dirty="0"/>
              <a:t>Maximes de manière : évitez de vous exprimer de manière obscure. Evitez l’ambiguïté. Soyez bref. Soyez ordonné.</a:t>
            </a:r>
          </a:p>
          <a:p>
            <a:r>
              <a:rPr lang="fr-FR" baseline="0" dirty="0"/>
              <a:t>La vigilance dans son ensemble reprendrai ces maximes, évidemment ces maximes sont à l’attention de la source, le récepteur n’a pas la possibilité (pas toujours) de déterminer si la source suit bien toutes ces maximes mais il peut l’évaluer par quelques indices, en faisant attention à l’intérêt et à l’engagement de la source. Lesquels sont modéré par la réputation </a:t>
            </a:r>
          </a:p>
          <a:p>
            <a:endParaRPr lang="fr-FR" baseline="0" dirty="0"/>
          </a:p>
          <a:p>
            <a:r>
              <a:rPr lang="fr-FR" baseline="0" dirty="0"/>
              <a:t>L’utilisation de signaux d’engagement pour évaluer la crédibilité (ou le degré de crédibilité) que nous accordons à une source fonctionne si on considère que tous les signaux ne doivent pas être traité de manière égale et si on ajuste la confiance future à la lumière des violations à l’engagement (exemple du </a:t>
            </a:r>
            <a:r>
              <a:rPr lang="fr-FR" baseline="0" dirty="0" err="1"/>
              <a:t>covid</a:t>
            </a:r>
            <a:r>
              <a:rPr lang="fr-FR" baseline="0" dirty="0"/>
              <a: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3532-65B8-4170-8370-0EE094B4172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61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37d1f1062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37d1f106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Engagement ; dit ce</a:t>
            </a:r>
            <a:r>
              <a:rPr lang="fr-FR" baseline="0" dirty="0"/>
              <a:t> qu’elle sait de la manière dont elle le sait ? Avec les signaux appropriés (maximes de qualité)</a:t>
            </a:r>
            <a:endParaRPr dirty="0"/>
          </a:p>
        </p:txBody>
      </p:sp>
    </p:spTree>
    <p:extLst>
      <p:ext uri="{BB962C8B-B14F-4D97-AF65-F5344CB8AC3E}">
        <p14:creationId xmlns:p14="http://schemas.microsoft.com/office/powerpoint/2010/main" val="255842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Accompagner la pratique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3532-65B8-4170-8370-0EE094B4172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60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3532-65B8-4170-8370-0EE094B4172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23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53532-65B8-4170-8370-0EE094B4172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7546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hyperlink" Target="http://bit.ly/2TtBDfr"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3688" r="62189"/>
          <a:stretch/>
        </p:blipFill>
        <p:spPr>
          <a:xfrm>
            <a:off x="7764750" y="1521950"/>
            <a:ext cx="1379249" cy="2533200"/>
          </a:xfrm>
          <a:prstGeom prst="rect">
            <a:avLst/>
          </a:prstGeom>
          <a:noFill/>
          <a:ln>
            <a:noFill/>
          </a:ln>
        </p:spPr>
      </p:pic>
      <p:sp>
        <p:nvSpPr>
          <p:cNvPr id="10" name="Google Shape;10;p2"/>
          <p:cNvSpPr txBox="1">
            <a:spLocks noGrp="1"/>
          </p:cNvSpPr>
          <p:nvPr>
            <p:ph type="ctrTitle"/>
          </p:nvPr>
        </p:nvSpPr>
        <p:spPr>
          <a:xfrm>
            <a:off x="720000" y="955075"/>
            <a:ext cx="5294700" cy="17034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a:p>
        </p:txBody>
      </p:sp>
      <p:sp>
        <p:nvSpPr>
          <p:cNvPr id="11" name="Google Shape;11;p2"/>
          <p:cNvSpPr txBox="1">
            <a:spLocks noGrp="1"/>
          </p:cNvSpPr>
          <p:nvPr>
            <p:ph type="subTitle" idx="1"/>
          </p:nvPr>
        </p:nvSpPr>
        <p:spPr>
          <a:xfrm>
            <a:off x="720000" y="2902750"/>
            <a:ext cx="37350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Modifier le style des sous-titres du masque</a:t>
            </a:r>
            <a:endParaRPr/>
          </a:p>
        </p:txBody>
      </p:sp>
      <p:sp>
        <p:nvSpPr>
          <p:cNvPr id="12" name="Google Shape;12;p2"/>
          <p:cNvSpPr/>
          <p:nvPr/>
        </p:nvSpPr>
        <p:spPr>
          <a:xfrm>
            <a:off x="5625300" y="2489808"/>
            <a:ext cx="1677900" cy="1677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346300" y="759479"/>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107" name="Google Shape;107;p17"/>
          <p:cNvSpPr txBox="1">
            <a:spLocks noGrp="1"/>
          </p:cNvSpPr>
          <p:nvPr>
            <p:ph type="title" idx="2"/>
          </p:nvPr>
        </p:nvSpPr>
        <p:spPr>
          <a:xfrm>
            <a:off x="720000" y="27007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08" name="Google Shape;108;p17"/>
          <p:cNvSpPr txBox="1">
            <a:spLocks noGrp="1"/>
          </p:cNvSpPr>
          <p:nvPr>
            <p:ph type="subTitle" idx="1"/>
          </p:nvPr>
        </p:nvSpPr>
        <p:spPr>
          <a:xfrm>
            <a:off x="720000" y="3132150"/>
            <a:ext cx="23364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09" name="Google Shape;109;p17"/>
          <p:cNvSpPr txBox="1">
            <a:spLocks noGrp="1"/>
          </p:cNvSpPr>
          <p:nvPr>
            <p:ph type="title" idx="3"/>
          </p:nvPr>
        </p:nvSpPr>
        <p:spPr>
          <a:xfrm>
            <a:off x="3403800" y="27007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10" name="Google Shape;110;p17"/>
          <p:cNvSpPr txBox="1">
            <a:spLocks noGrp="1"/>
          </p:cNvSpPr>
          <p:nvPr>
            <p:ph type="subTitle" idx="4"/>
          </p:nvPr>
        </p:nvSpPr>
        <p:spPr>
          <a:xfrm>
            <a:off x="3403800" y="3132150"/>
            <a:ext cx="23364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11" name="Google Shape;111;p17"/>
          <p:cNvSpPr txBox="1">
            <a:spLocks noGrp="1"/>
          </p:cNvSpPr>
          <p:nvPr>
            <p:ph type="title" idx="5"/>
          </p:nvPr>
        </p:nvSpPr>
        <p:spPr>
          <a:xfrm>
            <a:off x="6087600" y="27007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12" name="Google Shape;112;p17"/>
          <p:cNvSpPr txBox="1">
            <a:spLocks noGrp="1"/>
          </p:cNvSpPr>
          <p:nvPr>
            <p:ph type="subTitle" idx="6"/>
          </p:nvPr>
        </p:nvSpPr>
        <p:spPr>
          <a:xfrm>
            <a:off x="6087600" y="3132150"/>
            <a:ext cx="23364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13" name="Google Shape;113;p17"/>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69505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3"/>
        <p:cNvGrpSpPr/>
        <p:nvPr/>
      </p:nvGrpSpPr>
      <p:grpSpPr>
        <a:xfrm>
          <a:off x="0" y="0"/>
          <a:ext cx="0" cy="0"/>
          <a:chOff x="0" y="0"/>
          <a:chExt cx="0" cy="0"/>
        </a:xfrm>
      </p:grpSpPr>
      <p:sp>
        <p:nvSpPr>
          <p:cNvPr id="164" name="Google Shape;164;p23"/>
          <p:cNvSpPr txBox="1">
            <a:spLocks noGrp="1"/>
          </p:cNvSpPr>
          <p:nvPr>
            <p:ph type="ctrTitle"/>
          </p:nvPr>
        </p:nvSpPr>
        <p:spPr>
          <a:xfrm>
            <a:off x="4572000" y="540000"/>
            <a:ext cx="3852000" cy="99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fr-FR"/>
              <a:t>Modifiez le style du titre</a:t>
            </a:r>
            <a:endParaRPr/>
          </a:p>
        </p:txBody>
      </p:sp>
      <p:sp>
        <p:nvSpPr>
          <p:cNvPr id="165" name="Google Shape;165;p23"/>
          <p:cNvSpPr txBox="1">
            <a:spLocks noGrp="1"/>
          </p:cNvSpPr>
          <p:nvPr>
            <p:ph type="subTitle" idx="1"/>
          </p:nvPr>
        </p:nvSpPr>
        <p:spPr>
          <a:xfrm>
            <a:off x="4834200" y="1420650"/>
            <a:ext cx="3327600" cy="13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fr-FR"/>
              <a:t>Modifier le style des sous-titres du masque</a:t>
            </a:r>
            <a:endParaRPr/>
          </a:p>
        </p:txBody>
      </p:sp>
      <p:sp>
        <p:nvSpPr>
          <p:cNvPr id="166" name="Google Shape;166;p23"/>
          <p:cNvSpPr txBox="1"/>
          <p:nvPr/>
        </p:nvSpPr>
        <p:spPr>
          <a:xfrm>
            <a:off x="4572000" y="3205675"/>
            <a:ext cx="3852000" cy="9489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Montserrat Medium"/>
                <a:ea typeface="Montserrat Medium"/>
                <a:cs typeface="Montserrat Medium"/>
                <a:sym typeface="Montserrat Medium"/>
              </a:rPr>
              <a:t>CREDITS: This presentation template was created by </a:t>
            </a:r>
            <a:r>
              <a:rPr lang="en" sz="12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2"/>
                </a:solidFill>
                <a:latin typeface="Montserrat Medium"/>
                <a:ea typeface="Montserrat Medium"/>
                <a:cs typeface="Montserrat Medium"/>
                <a:sym typeface="Montserrat Medium"/>
              </a:rPr>
              <a:t>, and includes icons by </a:t>
            </a:r>
            <a:r>
              <a:rPr lang="en" sz="12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2"/>
                </a:solidFill>
                <a:latin typeface="Montserrat Medium"/>
                <a:ea typeface="Montserrat Medium"/>
                <a:cs typeface="Montserrat Medium"/>
                <a:sym typeface="Montserrat Medium"/>
              </a:rPr>
              <a:t>, and infographics &amp; images by </a:t>
            </a:r>
            <a:r>
              <a:rPr lang="en" sz="12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5100" b="1">
              <a:solidFill>
                <a:schemeClr val="dk2"/>
              </a:solidFill>
              <a:latin typeface="Montserrat"/>
              <a:ea typeface="Montserrat"/>
              <a:cs typeface="Montserrat"/>
              <a:sym typeface="Montserrat"/>
            </a:endParaRPr>
          </a:p>
        </p:txBody>
      </p:sp>
      <p:sp>
        <p:nvSpPr>
          <p:cNvPr id="167" name="Google Shape;167;p23"/>
          <p:cNvSpPr/>
          <p:nvPr/>
        </p:nvSpPr>
        <p:spPr>
          <a:xfrm flipH="1">
            <a:off x="-1313981" y="206875"/>
            <a:ext cx="4411532" cy="4729544"/>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68" name="Google Shape;168;p23"/>
          <p:cNvPicPr preferRelativeResize="0"/>
          <p:nvPr/>
        </p:nvPicPr>
        <p:blipFill rotWithShape="1">
          <a:blip r:embed="rId5">
            <a:alphaModFix/>
          </a:blip>
          <a:srcRect r="4933"/>
          <a:stretch/>
        </p:blipFill>
        <p:spPr>
          <a:xfrm>
            <a:off x="-2180062" y="942651"/>
            <a:ext cx="4296376" cy="3258350"/>
          </a:xfrm>
          <a:prstGeom prst="rect">
            <a:avLst/>
          </a:prstGeom>
          <a:noFill/>
          <a:ln>
            <a:noFill/>
          </a:ln>
        </p:spPr>
      </p:pic>
      <p:sp>
        <p:nvSpPr>
          <p:cNvPr id="169" name="Google Shape;169;p23"/>
          <p:cNvSpPr/>
          <p:nvPr/>
        </p:nvSpPr>
        <p:spPr>
          <a:xfrm flipH="1">
            <a:off x="2301801" y="1032924"/>
            <a:ext cx="1400400" cy="140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19366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0"/>
        <p:cNvGrpSpPr/>
        <p:nvPr/>
      </p:nvGrpSpPr>
      <p:grpSpPr>
        <a:xfrm>
          <a:off x="0" y="0"/>
          <a:ext cx="0" cy="0"/>
          <a:chOff x="0" y="0"/>
          <a:chExt cx="0" cy="0"/>
        </a:xfrm>
      </p:grpSpPr>
      <p:sp>
        <p:nvSpPr>
          <p:cNvPr id="171" name="Google Shape;171;p24"/>
          <p:cNvSpPr/>
          <p:nvPr/>
        </p:nvSpPr>
        <p:spPr>
          <a:xfrm rot="10800000">
            <a:off x="5466158" y="38326"/>
            <a:ext cx="3545443" cy="1362071"/>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4"/>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a:p>
        </p:txBody>
      </p:sp>
    </p:spTree>
    <p:extLst>
      <p:ext uri="{BB962C8B-B14F-4D97-AF65-F5344CB8AC3E}">
        <p14:creationId xmlns:p14="http://schemas.microsoft.com/office/powerpoint/2010/main" val="3096067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sp>
        <p:nvSpPr>
          <p:cNvPr id="174" name="Google Shape;174;p25"/>
          <p:cNvSpPr/>
          <p:nvPr/>
        </p:nvSpPr>
        <p:spPr>
          <a:xfrm>
            <a:off x="127348" y="3686725"/>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5"/>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3796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3">
            <a:alphaModFix/>
          </a:blip>
          <a:srcRect l="64303" b="48636"/>
          <a:stretch/>
        </p:blipFill>
        <p:spPr>
          <a:xfrm rot="-5400000" flipH="1">
            <a:off x="7919575" y="-41623"/>
            <a:ext cx="1211201" cy="1256599"/>
          </a:xfrm>
          <a:prstGeom prst="rect">
            <a:avLst/>
          </a:prstGeom>
          <a:noFill/>
          <a:ln>
            <a:noFill/>
          </a:ln>
        </p:spPr>
      </p:pic>
      <p:pic>
        <p:nvPicPr>
          <p:cNvPr id="36" name="Google Shape;36;p6"/>
          <p:cNvPicPr preferRelativeResize="0"/>
          <p:nvPr/>
        </p:nvPicPr>
        <p:blipFill rotWithShape="1">
          <a:blip r:embed="rId3">
            <a:alphaModFix/>
          </a:blip>
          <a:srcRect l="70816" b="64750"/>
          <a:stretch/>
        </p:blipFill>
        <p:spPr>
          <a:xfrm>
            <a:off x="1" y="4213926"/>
            <a:ext cx="1067375" cy="929575"/>
          </a:xfrm>
          <a:prstGeom prst="rect">
            <a:avLst/>
          </a:prstGeom>
          <a:noFill/>
          <a:ln>
            <a:noFill/>
          </a:ln>
        </p:spPr>
      </p:pic>
      <p:sp>
        <p:nvSpPr>
          <p:cNvPr id="37" name="Google Shape;3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309791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121" r="56600"/>
          <a:stretch/>
        </p:blipFill>
        <p:spPr>
          <a:xfrm rot="5400000">
            <a:off x="2173401" y="2817427"/>
            <a:ext cx="1673551" cy="2788099"/>
          </a:xfrm>
          <a:prstGeom prst="rect">
            <a:avLst/>
          </a:prstGeom>
          <a:noFill/>
          <a:ln>
            <a:noFill/>
          </a:ln>
        </p:spPr>
      </p:pic>
      <p:sp>
        <p:nvSpPr>
          <p:cNvPr id="16" name="Google Shape;16;p3"/>
          <p:cNvSpPr txBox="1">
            <a:spLocks noGrp="1"/>
          </p:cNvSpPr>
          <p:nvPr>
            <p:ph type="title"/>
          </p:nvPr>
        </p:nvSpPr>
        <p:spPr>
          <a:xfrm>
            <a:off x="4572000" y="2150850"/>
            <a:ext cx="3852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fr-FR"/>
              <a:t>Modifiez le style du titre</a:t>
            </a:r>
            <a:endParaRPr/>
          </a:p>
        </p:txBody>
      </p:sp>
      <p:sp>
        <p:nvSpPr>
          <p:cNvPr id="17" name="Google Shape;17;p3"/>
          <p:cNvSpPr txBox="1">
            <a:spLocks noGrp="1"/>
          </p:cNvSpPr>
          <p:nvPr>
            <p:ph type="title" idx="2" hasCustomPrompt="1"/>
          </p:nvPr>
        </p:nvSpPr>
        <p:spPr>
          <a:xfrm>
            <a:off x="4572110" y="1337825"/>
            <a:ext cx="3852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4572000" y="3132175"/>
            <a:ext cx="3852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9" name="Google Shape;19;p3"/>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4CAB7"/>
              </a:solidFill>
              <a:effectLst/>
              <a:uLnTx/>
              <a:uFillTx/>
              <a:latin typeface="Arial"/>
              <a:ea typeface="+mn-ea"/>
              <a:cs typeface="+mn-cs"/>
            </a:endParaRPr>
          </a:p>
        </p:txBody>
      </p:sp>
      <p:sp>
        <p:nvSpPr>
          <p:cNvPr id="20" name="Google Shape;20;p3"/>
          <p:cNvSpPr/>
          <p:nvPr/>
        </p:nvSpPr>
        <p:spPr>
          <a:xfrm>
            <a:off x="2394138" y="1363277"/>
            <a:ext cx="1232100" cy="1231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4CAB7"/>
              </a:solidFill>
              <a:effectLst/>
              <a:uLnTx/>
              <a:uFillTx/>
              <a:latin typeface="Arial"/>
              <a:ea typeface="+mn-ea"/>
              <a:cs typeface="+mn-cs"/>
            </a:endParaRPr>
          </a:p>
        </p:txBody>
      </p:sp>
      <p:sp>
        <p:nvSpPr>
          <p:cNvPr id="21" name="Google Shape;21;p3"/>
          <p:cNvSpPr/>
          <p:nvPr/>
        </p:nvSpPr>
        <p:spPr>
          <a:xfrm rot="5400000">
            <a:off x="-1175952" y="1250800"/>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D4CAB7"/>
              </a:solidFill>
              <a:effectLst/>
              <a:uLnTx/>
              <a:uFillTx/>
              <a:latin typeface="Arial"/>
              <a:ea typeface="+mn-ea"/>
              <a:cs typeface="+mn-cs"/>
            </a:endParaRPr>
          </a:p>
        </p:txBody>
      </p:sp>
    </p:spTree>
    <p:extLst>
      <p:ext uri="{BB962C8B-B14F-4D97-AF65-F5344CB8AC3E}">
        <p14:creationId xmlns:p14="http://schemas.microsoft.com/office/powerpoint/2010/main" val="2440553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BFA00FE-8687-4FEE-8DA8-A43342446F37}"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252061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FA00FE-8687-4FEE-8DA8-A43342446F37}"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3643998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BFA00FE-8687-4FEE-8DA8-A43342446F37}"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932388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BFA00FE-8687-4FEE-8DA8-A43342446F37}" type="datetimeFigureOut">
              <a:rPr lang="fr-FR" smtClean="0"/>
              <a:t>14/11/2023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185425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t="37729" r="46486"/>
          <a:stretch/>
        </p:blipFill>
        <p:spPr>
          <a:xfrm flipH="1">
            <a:off x="0" y="0"/>
            <a:ext cx="2190675" cy="1837976"/>
          </a:xfrm>
          <a:prstGeom prst="rect">
            <a:avLst/>
          </a:prstGeom>
          <a:noFill/>
          <a:ln>
            <a:noFill/>
          </a:ln>
        </p:spPr>
      </p:pic>
      <p:sp>
        <p:nvSpPr>
          <p:cNvPr id="86" name="Google Shape;86;p14"/>
          <p:cNvSpPr txBox="1">
            <a:spLocks noGrp="1"/>
          </p:cNvSpPr>
          <p:nvPr>
            <p:ph type="title"/>
          </p:nvPr>
        </p:nvSpPr>
        <p:spPr>
          <a:xfrm>
            <a:off x="2290025" y="29529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rPr lang="fr-FR"/>
              <a:t>Modifiez le style du titre</a:t>
            </a:r>
            <a:endParaRPr/>
          </a:p>
        </p:txBody>
      </p:sp>
      <p:sp>
        <p:nvSpPr>
          <p:cNvPr id="87" name="Google Shape;87;p14"/>
          <p:cNvSpPr txBox="1">
            <a:spLocks noGrp="1"/>
          </p:cNvSpPr>
          <p:nvPr>
            <p:ph type="subTitle" idx="1"/>
          </p:nvPr>
        </p:nvSpPr>
        <p:spPr>
          <a:xfrm>
            <a:off x="2290025" y="1837975"/>
            <a:ext cx="4563900" cy="129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88" name="Google Shape;88;p14"/>
          <p:cNvSpPr/>
          <p:nvPr/>
        </p:nvSpPr>
        <p:spPr>
          <a:xfrm flipH="1">
            <a:off x="7313424" y="2571750"/>
            <a:ext cx="1484400" cy="148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flipH="1">
            <a:off x="1000149" y="675438"/>
            <a:ext cx="7143750" cy="3792625"/>
          </a:xfrm>
          <a:custGeom>
            <a:avLst/>
            <a:gdLst/>
            <a:ahLst/>
            <a:cxnLst/>
            <a:rect l="l" t="t" r="r" b="b"/>
            <a:pathLst>
              <a:path w="285750" h="151705" extrusionOk="0">
                <a:moveTo>
                  <a:pt x="276261" y="9295"/>
                </a:moveTo>
                <a:lnTo>
                  <a:pt x="276261" y="142410"/>
                </a:lnTo>
                <a:lnTo>
                  <a:pt x="9489" y="142410"/>
                </a:lnTo>
                <a:lnTo>
                  <a:pt x="9489" y="9295"/>
                </a:lnTo>
                <a:close/>
                <a:moveTo>
                  <a:pt x="0" y="0"/>
                </a:moveTo>
                <a:lnTo>
                  <a:pt x="0" y="151705"/>
                </a:lnTo>
                <a:lnTo>
                  <a:pt x="285750" y="151705"/>
                </a:lnTo>
                <a:lnTo>
                  <a:pt x="28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BFA00FE-8687-4FEE-8DA8-A43342446F37}" type="datetimeFigureOut">
              <a:rPr lang="fr-FR" smtClean="0"/>
              <a:t>14/11/2023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2456203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BFA00FE-8687-4FEE-8DA8-A43342446F37}" type="datetimeFigureOut">
              <a:rPr lang="fr-FR" smtClean="0"/>
              <a:t>14/11/2023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121764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FA00FE-8687-4FEE-8DA8-A43342446F37}" type="datetimeFigureOut">
              <a:rPr lang="fr-FR" smtClean="0"/>
              <a:t>14/11/2023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2518154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BFA00FE-8687-4FEE-8DA8-A43342446F37}" type="datetimeFigureOut">
              <a:rPr lang="fr-FR" smtClean="0"/>
              <a:t>14/11/2023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61613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BFA00FE-8687-4FEE-8DA8-A43342446F37}" type="datetimeFigureOut">
              <a:rPr lang="fr-FR" smtClean="0"/>
              <a:t>14/11/2023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181414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FA00FE-8687-4FEE-8DA8-A43342446F37}"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2100119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BFA00FE-8687-4FEE-8DA8-A43342446F37}" type="datetimeFigureOut">
              <a:rPr lang="fr-FR" smtClean="0"/>
              <a:t>14/11/2023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8E6B98-2F81-47E7-8730-636EB7431771}" type="slidenum">
              <a:rPr lang="fr-FR" smtClean="0"/>
              <a:t>‹N°›</a:t>
            </a:fld>
            <a:endParaRPr lang="fr-FR"/>
          </a:p>
        </p:txBody>
      </p:sp>
    </p:spTree>
    <p:extLst>
      <p:ext uri="{BB962C8B-B14F-4D97-AF65-F5344CB8AC3E}">
        <p14:creationId xmlns:p14="http://schemas.microsoft.com/office/powerpoint/2010/main" val="1239137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3688" r="62189"/>
          <a:stretch/>
        </p:blipFill>
        <p:spPr>
          <a:xfrm>
            <a:off x="7764752" y="1521950"/>
            <a:ext cx="1379249" cy="2533200"/>
          </a:xfrm>
          <a:prstGeom prst="rect">
            <a:avLst/>
          </a:prstGeom>
          <a:noFill/>
          <a:ln>
            <a:noFill/>
          </a:ln>
        </p:spPr>
      </p:pic>
      <p:sp>
        <p:nvSpPr>
          <p:cNvPr id="10" name="Google Shape;10;p2"/>
          <p:cNvSpPr txBox="1">
            <a:spLocks noGrp="1"/>
          </p:cNvSpPr>
          <p:nvPr>
            <p:ph type="ctrTitle"/>
          </p:nvPr>
        </p:nvSpPr>
        <p:spPr>
          <a:xfrm>
            <a:off x="720000" y="955075"/>
            <a:ext cx="5294700" cy="17034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a:p>
        </p:txBody>
      </p:sp>
      <p:sp>
        <p:nvSpPr>
          <p:cNvPr id="11" name="Google Shape;11;p2"/>
          <p:cNvSpPr txBox="1">
            <a:spLocks noGrp="1"/>
          </p:cNvSpPr>
          <p:nvPr>
            <p:ph type="subTitle" idx="1"/>
          </p:nvPr>
        </p:nvSpPr>
        <p:spPr>
          <a:xfrm>
            <a:off x="720000" y="2902750"/>
            <a:ext cx="37350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Modifier le style des sous-titres du masque</a:t>
            </a:r>
            <a:endParaRPr/>
          </a:p>
        </p:txBody>
      </p:sp>
      <p:sp>
        <p:nvSpPr>
          <p:cNvPr id="12" name="Google Shape;12;p2"/>
          <p:cNvSpPr/>
          <p:nvPr/>
        </p:nvSpPr>
        <p:spPr>
          <a:xfrm>
            <a:off x="5625300" y="2489808"/>
            <a:ext cx="1677900" cy="1677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6346302" y="759481"/>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736473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121" r="56600"/>
          <a:stretch/>
        </p:blipFill>
        <p:spPr>
          <a:xfrm rot="5400000">
            <a:off x="2173402" y="2817428"/>
            <a:ext cx="1673551" cy="2788099"/>
          </a:xfrm>
          <a:prstGeom prst="rect">
            <a:avLst/>
          </a:prstGeom>
          <a:noFill/>
          <a:ln>
            <a:noFill/>
          </a:ln>
        </p:spPr>
      </p:pic>
      <p:sp>
        <p:nvSpPr>
          <p:cNvPr id="16" name="Google Shape;16;p3"/>
          <p:cNvSpPr txBox="1">
            <a:spLocks noGrp="1"/>
          </p:cNvSpPr>
          <p:nvPr>
            <p:ph type="title"/>
          </p:nvPr>
        </p:nvSpPr>
        <p:spPr>
          <a:xfrm>
            <a:off x="4572000" y="2150850"/>
            <a:ext cx="3852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fr-FR"/>
              <a:t>Modifiez le style du titre</a:t>
            </a:r>
            <a:endParaRPr/>
          </a:p>
        </p:txBody>
      </p:sp>
      <p:sp>
        <p:nvSpPr>
          <p:cNvPr id="17" name="Google Shape;17;p3"/>
          <p:cNvSpPr txBox="1">
            <a:spLocks noGrp="1"/>
          </p:cNvSpPr>
          <p:nvPr>
            <p:ph type="title" idx="2" hasCustomPrompt="1"/>
          </p:nvPr>
        </p:nvSpPr>
        <p:spPr>
          <a:xfrm>
            <a:off x="4572110" y="1337825"/>
            <a:ext cx="3852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4572000" y="3132175"/>
            <a:ext cx="3852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9" name="Google Shape;19;p3"/>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a:off x="2394138" y="1363277"/>
            <a:ext cx="12321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rot="5400000">
            <a:off x="-1175952" y="1250800"/>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750258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p:nvPr/>
        </p:nvSpPr>
        <p:spPr>
          <a:xfrm>
            <a:off x="8524952" y="4632406"/>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4" name="Google Shape;24;p4"/>
          <p:cNvPicPr preferRelativeResize="0"/>
          <p:nvPr/>
        </p:nvPicPr>
        <p:blipFill rotWithShape="1">
          <a:blip r:embed="rId2">
            <a:alphaModFix/>
          </a:blip>
          <a:srcRect t="3688" r="69490" b="58329"/>
          <a:stretch/>
        </p:blipFill>
        <p:spPr>
          <a:xfrm>
            <a:off x="7895050" y="4022375"/>
            <a:ext cx="1248950" cy="1121124"/>
          </a:xfrm>
          <a:prstGeom prst="rect">
            <a:avLst/>
          </a:prstGeom>
          <a:noFill/>
          <a:ln>
            <a:noFill/>
          </a:ln>
        </p:spPr>
      </p:pic>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26" name="Google Shape;26;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178" lvl="0" indent="-304786" rtl="0">
              <a:lnSpc>
                <a:spcPct val="100000"/>
              </a:lnSpc>
              <a:spcBef>
                <a:spcPts val="0"/>
              </a:spcBef>
              <a:spcAft>
                <a:spcPts val="0"/>
              </a:spcAft>
              <a:buClr>
                <a:srgbClr val="434343"/>
              </a:buClr>
              <a:buSzPts val="1200"/>
              <a:buFont typeface="Livvic"/>
              <a:buAutoNum type="arabicPeriod"/>
              <a:defRPr sz="1200">
                <a:solidFill>
                  <a:srgbClr val="434343"/>
                </a:solidFill>
                <a:latin typeface="Source Sans Pro"/>
                <a:ea typeface="Source Sans Pro"/>
                <a:cs typeface="Source Sans Pro"/>
                <a:sym typeface="Source Sans Pro"/>
              </a:defRPr>
            </a:lvl1pPr>
            <a:lvl2pPr marL="914355" lvl="1" indent="-304786" rtl="0">
              <a:lnSpc>
                <a:spcPct val="100000"/>
              </a:lnSpc>
              <a:spcBef>
                <a:spcPts val="0"/>
              </a:spcBef>
              <a:spcAft>
                <a:spcPts val="0"/>
              </a:spcAft>
              <a:buClr>
                <a:srgbClr val="434343"/>
              </a:buClr>
              <a:buSzPts val="1200"/>
              <a:buFont typeface="Roboto Condensed Light"/>
              <a:buAutoNum type="alphaLcPeriod"/>
              <a:defRPr>
                <a:solidFill>
                  <a:srgbClr val="434343"/>
                </a:solidFill>
              </a:defRPr>
            </a:lvl2pPr>
            <a:lvl3pPr marL="1371532" lvl="2" indent="-304786" rtl="0">
              <a:lnSpc>
                <a:spcPct val="100000"/>
              </a:lnSpc>
              <a:spcBef>
                <a:spcPts val="0"/>
              </a:spcBef>
              <a:spcAft>
                <a:spcPts val="0"/>
              </a:spcAft>
              <a:buClr>
                <a:srgbClr val="434343"/>
              </a:buClr>
              <a:buSzPts val="1200"/>
              <a:buFont typeface="Roboto Condensed Light"/>
              <a:buAutoNum type="romanLcPeriod"/>
              <a:defRPr>
                <a:solidFill>
                  <a:srgbClr val="434343"/>
                </a:solidFill>
              </a:defRPr>
            </a:lvl3pPr>
            <a:lvl4pPr marL="1828709" lvl="3" indent="-304786" rtl="0">
              <a:lnSpc>
                <a:spcPct val="100000"/>
              </a:lnSpc>
              <a:spcBef>
                <a:spcPts val="0"/>
              </a:spcBef>
              <a:spcAft>
                <a:spcPts val="0"/>
              </a:spcAft>
              <a:buClr>
                <a:srgbClr val="434343"/>
              </a:buClr>
              <a:buSzPts val="1200"/>
              <a:buFont typeface="Roboto Condensed Light"/>
              <a:buAutoNum type="arabicPeriod"/>
              <a:defRPr>
                <a:solidFill>
                  <a:srgbClr val="434343"/>
                </a:solidFill>
              </a:defRPr>
            </a:lvl4pPr>
            <a:lvl5pPr marL="2285886" lvl="4" indent="-304786" rtl="0">
              <a:lnSpc>
                <a:spcPct val="100000"/>
              </a:lnSpc>
              <a:spcBef>
                <a:spcPts val="0"/>
              </a:spcBef>
              <a:spcAft>
                <a:spcPts val="0"/>
              </a:spcAft>
              <a:buClr>
                <a:srgbClr val="434343"/>
              </a:buClr>
              <a:buSzPts val="1200"/>
              <a:buFont typeface="Roboto Condensed Light"/>
              <a:buAutoNum type="alphaLcPeriod"/>
              <a:defRPr>
                <a:solidFill>
                  <a:srgbClr val="434343"/>
                </a:solidFill>
              </a:defRPr>
            </a:lvl5pPr>
            <a:lvl6pPr marL="2743064" lvl="5" indent="-304786" rtl="0">
              <a:lnSpc>
                <a:spcPct val="100000"/>
              </a:lnSpc>
              <a:spcBef>
                <a:spcPts val="0"/>
              </a:spcBef>
              <a:spcAft>
                <a:spcPts val="0"/>
              </a:spcAft>
              <a:buClr>
                <a:srgbClr val="434343"/>
              </a:buClr>
              <a:buSzPts val="1200"/>
              <a:buFont typeface="Roboto Condensed Light"/>
              <a:buAutoNum type="romanLcPeriod"/>
              <a:defRPr>
                <a:solidFill>
                  <a:srgbClr val="434343"/>
                </a:solidFill>
              </a:defRPr>
            </a:lvl6pPr>
            <a:lvl7pPr marL="3200240" lvl="6" indent="-304786" rtl="0">
              <a:lnSpc>
                <a:spcPct val="100000"/>
              </a:lnSpc>
              <a:spcBef>
                <a:spcPts val="0"/>
              </a:spcBef>
              <a:spcAft>
                <a:spcPts val="0"/>
              </a:spcAft>
              <a:buClr>
                <a:srgbClr val="434343"/>
              </a:buClr>
              <a:buSzPts val="1200"/>
              <a:buFont typeface="Roboto Condensed Light"/>
              <a:buAutoNum type="arabicPeriod"/>
              <a:defRPr>
                <a:solidFill>
                  <a:srgbClr val="434343"/>
                </a:solidFill>
              </a:defRPr>
            </a:lvl7pPr>
            <a:lvl8pPr marL="3657418" lvl="7" indent="-304786" rtl="0">
              <a:lnSpc>
                <a:spcPct val="100000"/>
              </a:lnSpc>
              <a:spcBef>
                <a:spcPts val="0"/>
              </a:spcBef>
              <a:spcAft>
                <a:spcPts val="0"/>
              </a:spcAft>
              <a:buClr>
                <a:srgbClr val="434343"/>
              </a:buClr>
              <a:buSzPts val="1200"/>
              <a:buFont typeface="Roboto Condensed Light"/>
              <a:buAutoNum type="alphaLcPeriod"/>
              <a:defRPr>
                <a:solidFill>
                  <a:srgbClr val="434343"/>
                </a:solidFill>
              </a:defRPr>
            </a:lvl8pPr>
            <a:lvl9pPr marL="4114595" lvl="8" indent="-304786" rtl="0">
              <a:lnSpc>
                <a:spcPct val="100000"/>
              </a:lnSpc>
              <a:spcBef>
                <a:spcPts val="0"/>
              </a:spcBef>
              <a:spcAft>
                <a:spcPts val="0"/>
              </a:spcAft>
              <a:buClr>
                <a:srgbClr val="434343"/>
              </a:buClr>
              <a:buSzPts val="1200"/>
              <a:buFont typeface="Roboto Condensed Light"/>
              <a:buAutoNum type="romanLcPeriod"/>
              <a:defRPr>
                <a:solidFill>
                  <a:srgbClr val="434343"/>
                </a:solidFill>
              </a:defRPr>
            </a:lvl9pPr>
          </a:lstStyle>
          <a:p>
            <a:pPr lvl="0"/>
            <a:r>
              <a:rPr lang="fr-FR"/>
              <a:t>Modifier les styles du texte du masque</a:t>
            </a:r>
          </a:p>
        </p:txBody>
      </p:sp>
      <p:sp>
        <p:nvSpPr>
          <p:cNvPr id="27" name="Google Shape;27;p4"/>
          <p:cNvSpPr/>
          <p:nvPr/>
        </p:nvSpPr>
        <p:spPr>
          <a:xfrm>
            <a:off x="318150" y="138300"/>
            <a:ext cx="803700" cy="8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9173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70"/>
        <p:cNvGrpSpPr/>
        <p:nvPr/>
      </p:nvGrpSpPr>
      <p:grpSpPr>
        <a:xfrm>
          <a:off x="0" y="0"/>
          <a:ext cx="0" cy="0"/>
          <a:chOff x="0" y="0"/>
          <a:chExt cx="0" cy="0"/>
        </a:xfrm>
      </p:grpSpPr>
      <p:sp>
        <p:nvSpPr>
          <p:cNvPr id="171" name="Google Shape;171;p24"/>
          <p:cNvSpPr/>
          <p:nvPr/>
        </p:nvSpPr>
        <p:spPr>
          <a:xfrm rot="10800000">
            <a:off x="5466157" y="38325"/>
            <a:ext cx="3545443" cy="1362071"/>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subTitle" idx="1"/>
          </p:nvPr>
        </p:nvSpPr>
        <p:spPr>
          <a:xfrm>
            <a:off x="719875" y="2514375"/>
            <a:ext cx="3735300" cy="45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30" name="Google Shape;30;p5"/>
          <p:cNvSpPr txBox="1">
            <a:spLocks noGrp="1"/>
          </p:cNvSpPr>
          <p:nvPr>
            <p:ph type="subTitle" idx="2"/>
          </p:nvPr>
        </p:nvSpPr>
        <p:spPr>
          <a:xfrm>
            <a:off x="4688650" y="2530475"/>
            <a:ext cx="3735300" cy="45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31" name="Google Shape;31;p5"/>
          <p:cNvSpPr txBox="1">
            <a:spLocks noGrp="1"/>
          </p:cNvSpPr>
          <p:nvPr>
            <p:ph type="subTitle" idx="3"/>
          </p:nvPr>
        </p:nvSpPr>
        <p:spPr>
          <a:xfrm>
            <a:off x="720025" y="2982600"/>
            <a:ext cx="3735300" cy="13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32" name="Google Shape;32;p5"/>
          <p:cNvSpPr txBox="1">
            <a:spLocks noGrp="1"/>
          </p:cNvSpPr>
          <p:nvPr>
            <p:ph type="subTitle" idx="4"/>
          </p:nvPr>
        </p:nvSpPr>
        <p:spPr>
          <a:xfrm>
            <a:off x="4688655" y="2982600"/>
            <a:ext cx="3735300" cy="130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33" name="Google Shape;3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2113470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3">
            <a:alphaModFix/>
          </a:blip>
          <a:srcRect l="64303" b="48636"/>
          <a:stretch/>
        </p:blipFill>
        <p:spPr>
          <a:xfrm rot="-5400000" flipH="1">
            <a:off x="7919576" y="-41623"/>
            <a:ext cx="1211201" cy="1256599"/>
          </a:xfrm>
          <a:prstGeom prst="rect">
            <a:avLst/>
          </a:prstGeom>
          <a:noFill/>
          <a:ln>
            <a:noFill/>
          </a:ln>
        </p:spPr>
      </p:pic>
      <p:pic>
        <p:nvPicPr>
          <p:cNvPr id="36" name="Google Shape;36;p6"/>
          <p:cNvPicPr preferRelativeResize="0"/>
          <p:nvPr/>
        </p:nvPicPr>
        <p:blipFill rotWithShape="1">
          <a:blip r:embed="rId3">
            <a:alphaModFix/>
          </a:blip>
          <a:srcRect l="70816" b="64750"/>
          <a:stretch/>
        </p:blipFill>
        <p:spPr>
          <a:xfrm>
            <a:off x="2" y="4213927"/>
            <a:ext cx="1067375" cy="929575"/>
          </a:xfrm>
          <a:prstGeom prst="rect">
            <a:avLst/>
          </a:prstGeom>
          <a:noFill/>
          <a:ln>
            <a:noFill/>
          </a:ln>
        </p:spPr>
      </p:pic>
      <p:sp>
        <p:nvSpPr>
          <p:cNvPr id="37" name="Google Shape;3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2260431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pic>
        <p:nvPicPr>
          <p:cNvPr id="39" name="Google Shape;39;p7"/>
          <p:cNvPicPr preferRelativeResize="0"/>
          <p:nvPr/>
        </p:nvPicPr>
        <p:blipFill rotWithShape="1">
          <a:blip r:embed="rId2">
            <a:alphaModFix/>
          </a:blip>
          <a:srcRect r="22215"/>
          <a:stretch/>
        </p:blipFill>
        <p:spPr>
          <a:xfrm>
            <a:off x="6054800" y="540002"/>
            <a:ext cx="3007950" cy="2788099"/>
          </a:xfrm>
          <a:prstGeom prst="rect">
            <a:avLst/>
          </a:prstGeom>
          <a:noFill/>
          <a:ln>
            <a:noFill/>
          </a:ln>
        </p:spPr>
      </p:pic>
      <p:sp>
        <p:nvSpPr>
          <p:cNvPr id="40" name="Google Shape;40;p7"/>
          <p:cNvSpPr txBox="1">
            <a:spLocks noGrp="1"/>
          </p:cNvSpPr>
          <p:nvPr>
            <p:ph type="title"/>
          </p:nvPr>
        </p:nvSpPr>
        <p:spPr>
          <a:xfrm>
            <a:off x="720000" y="1388275"/>
            <a:ext cx="4430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41" name="Google Shape;41;p7"/>
          <p:cNvSpPr txBox="1">
            <a:spLocks noGrp="1"/>
          </p:cNvSpPr>
          <p:nvPr>
            <p:ph type="subTitle" idx="1"/>
          </p:nvPr>
        </p:nvSpPr>
        <p:spPr>
          <a:xfrm>
            <a:off x="720000" y="2290450"/>
            <a:ext cx="4430400" cy="1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42" name="Google Shape;42;p7"/>
          <p:cNvSpPr/>
          <p:nvPr/>
        </p:nvSpPr>
        <p:spPr>
          <a:xfrm flipH="1">
            <a:off x="5270850" y="3686725"/>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7"/>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7"/>
          <p:cNvSpPr/>
          <p:nvPr/>
        </p:nvSpPr>
        <p:spPr>
          <a:xfrm flipH="1">
            <a:off x="6594475" y="1419400"/>
            <a:ext cx="1152300" cy="115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8184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388100" y="1199575"/>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fr-FR"/>
              <a:t>Modifiez le style du titre</a:t>
            </a:r>
            <a:endParaRPr/>
          </a:p>
        </p:txBody>
      </p:sp>
      <p:sp>
        <p:nvSpPr>
          <p:cNvPr id="47" name="Google Shape;47;p8"/>
          <p:cNvSpPr/>
          <p:nvPr/>
        </p:nvSpPr>
        <p:spPr>
          <a:xfrm flipH="1">
            <a:off x="7271700" y="641925"/>
            <a:ext cx="1152300" cy="115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8" name="Google Shape;48;p8"/>
          <p:cNvPicPr preferRelativeResize="0"/>
          <p:nvPr/>
        </p:nvPicPr>
        <p:blipFill rotWithShape="1">
          <a:blip r:embed="rId2">
            <a:alphaModFix/>
          </a:blip>
          <a:srcRect l="35695" b="37830"/>
          <a:stretch/>
        </p:blipFill>
        <p:spPr>
          <a:xfrm flipH="1">
            <a:off x="6705603" y="3443924"/>
            <a:ext cx="2438399" cy="1699725"/>
          </a:xfrm>
          <a:prstGeom prst="rect">
            <a:avLst/>
          </a:prstGeom>
          <a:noFill/>
          <a:ln>
            <a:noFill/>
          </a:ln>
        </p:spPr>
      </p:pic>
    </p:spTree>
    <p:extLst>
      <p:ext uri="{BB962C8B-B14F-4D97-AF65-F5344CB8AC3E}">
        <p14:creationId xmlns:p14="http://schemas.microsoft.com/office/powerpoint/2010/main" val="287629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948600" y="645000"/>
            <a:ext cx="4105500" cy="19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fr-FR"/>
              <a:t>Modifiez le style du titre</a:t>
            </a:r>
            <a:endParaRPr/>
          </a:p>
        </p:txBody>
      </p:sp>
      <p:sp>
        <p:nvSpPr>
          <p:cNvPr id="51" name="Google Shape;51;p9"/>
          <p:cNvSpPr txBox="1">
            <a:spLocks noGrp="1"/>
          </p:cNvSpPr>
          <p:nvPr>
            <p:ph type="subTitle" idx="1"/>
          </p:nvPr>
        </p:nvSpPr>
        <p:spPr>
          <a:xfrm>
            <a:off x="948600" y="2244875"/>
            <a:ext cx="4105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pic>
        <p:nvPicPr>
          <p:cNvPr id="52" name="Google Shape;52;p9"/>
          <p:cNvPicPr preferRelativeResize="0"/>
          <p:nvPr/>
        </p:nvPicPr>
        <p:blipFill rotWithShape="1">
          <a:blip r:embed="rId2">
            <a:alphaModFix/>
          </a:blip>
          <a:srcRect l="122" r="62835"/>
          <a:stretch/>
        </p:blipFill>
        <p:spPr>
          <a:xfrm rot="5400000">
            <a:off x="2327738" y="2957013"/>
            <a:ext cx="1432374" cy="2788099"/>
          </a:xfrm>
          <a:prstGeom prst="rect">
            <a:avLst/>
          </a:prstGeom>
          <a:noFill/>
          <a:ln>
            <a:noFill/>
          </a:ln>
        </p:spPr>
      </p:pic>
      <p:sp>
        <p:nvSpPr>
          <p:cNvPr id="53" name="Google Shape;53;p9"/>
          <p:cNvSpPr/>
          <p:nvPr/>
        </p:nvSpPr>
        <p:spPr>
          <a:xfrm flipH="1">
            <a:off x="5295900" y="3686725"/>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9"/>
          <p:cNvSpPr/>
          <p:nvPr/>
        </p:nvSpPr>
        <p:spPr>
          <a:xfrm flipH="1">
            <a:off x="6841500" y="1282950"/>
            <a:ext cx="1152300" cy="1152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9"/>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87873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4253825" y="540000"/>
            <a:ext cx="4170300" cy="22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100">
                <a:solidFill>
                  <a:srgbClr val="FFFFFF"/>
                </a:solidFill>
              </a:defRPr>
            </a:lvl1pPr>
            <a:lvl2pPr lvl="1" rtl="0">
              <a:spcBef>
                <a:spcPts val="0"/>
              </a:spcBef>
              <a:spcAft>
                <a:spcPts val="0"/>
              </a:spcAft>
              <a:buSzPts val="2800"/>
              <a:buNone/>
              <a:defRPr>
                <a:latin typeface="Montserrat Medium"/>
                <a:ea typeface="Montserrat Medium"/>
                <a:cs typeface="Montserrat Medium"/>
                <a:sym typeface="Montserrat Medium"/>
              </a:defRPr>
            </a:lvl2pPr>
            <a:lvl3pPr lvl="2" rtl="0">
              <a:spcBef>
                <a:spcPts val="0"/>
              </a:spcBef>
              <a:spcAft>
                <a:spcPts val="0"/>
              </a:spcAft>
              <a:buSzPts val="2800"/>
              <a:buNone/>
              <a:defRPr>
                <a:latin typeface="Montserrat Medium"/>
                <a:ea typeface="Montserrat Medium"/>
                <a:cs typeface="Montserrat Medium"/>
                <a:sym typeface="Montserrat Medium"/>
              </a:defRPr>
            </a:lvl3pPr>
            <a:lvl4pPr lvl="3" rtl="0">
              <a:spcBef>
                <a:spcPts val="0"/>
              </a:spcBef>
              <a:spcAft>
                <a:spcPts val="0"/>
              </a:spcAft>
              <a:buSzPts val="2800"/>
              <a:buNone/>
              <a:defRPr>
                <a:latin typeface="Montserrat Medium"/>
                <a:ea typeface="Montserrat Medium"/>
                <a:cs typeface="Montserrat Medium"/>
                <a:sym typeface="Montserrat Medium"/>
              </a:defRPr>
            </a:lvl4pPr>
            <a:lvl5pPr lvl="4" rtl="0">
              <a:spcBef>
                <a:spcPts val="0"/>
              </a:spcBef>
              <a:spcAft>
                <a:spcPts val="0"/>
              </a:spcAft>
              <a:buSzPts val="2800"/>
              <a:buNone/>
              <a:defRPr>
                <a:latin typeface="Montserrat Medium"/>
                <a:ea typeface="Montserrat Medium"/>
                <a:cs typeface="Montserrat Medium"/>
                <a:sym typeface="Montserrat Medium"/>
              </a:defRPr>
            </a:lvl5pPr>
            <a:lvl6pPr lvl="5" rtl="0">
              <a:spcBef>
                <a:spcPts val="0"/>
              </a:spcBef>
              <a:spcAft>
                <a:spcPts val="0"/>
              </a:spcAft>
              <a:buSzPts val="2800"/>
              <a:buNone/>
              <a:defRPr>
                <a:latin typeface="Montserrat Medium"/>
                <a:ea typeface="Montserrat Medium"/>
                <a:cs typeface="Montserrat Medium"/>
                <a:sym typeface="Montserrat Medium"/>
              </a:defRPr>
            </a:lvl6pPr>
            <a:lvl7pPr lvl="6" rtl="0">
              <a:spcBef>
                <a:spcPts val="0"/>
              </a:spcBef>
              <a:spcAft>
                <a:spcPts val="0"/>
              </a:spcAft>
              <a:buSzPts val="2800"/>
              <a:buNone/>
              <a:defRPr>
                <a:latin typeface="Montserrat Medium"/>
                <a:ea typeface="Montserrat Medium"/>
                <a:cs typeface="Montserrat Medium"/>
                <a:sym typeface="Montserrat Medium"/>
              </a:defRPr>
            </a:lvl7pPr>
            <a:lvl8pPr lvl="7" rtl="0">
              <a:spcBef>
                <a:spcPts val="0"/>
              </a:spcBef>
              <a:spcAft>
                <a:spcPts val="0"/>
              </a:spcAft>
              <a:buSzPts val="2800"/>
              <a:buNone/>
              <a:defRPr>
                <a:latin typeface="Montserrat Medium"/>
                <a:ea typeface="Montserrat Medium"/>
                <a:cs typeface="Montserrat Medium"/>
                <a:sym typeface="Montserrat Medium"/>
              </a:defRPr>
            </a:lvl8pPr>
            <a:lvl9pPr lvl="8" rtl="0">
              <a:spcBef>
                <a:spcPts val="0"/>
              </a:spcBef>
              <a:spcAft>
                <a:spcPts val="0"/>
              </a:spcAft>
              <a:buSzPts val="2800"/>
              <a:buNone/>
              <a:defRPr>
                <a:latin typeface="Montserrat Medium"/>
                <a:ea typeface="Montserrat Medium"/>
                <a:cs typeface="Montserrat Medium"/>
                <a:sym typeface="Montserrat Medium"/>
              </a:defRPr>
            </a:lvl9pPr>
          </a:lstStyle>
          <a:p>
            <a:r>
              <a:rPr lang="fr-FR"/>
              <a:t>Modifiez le style du titre</a:t>
            </a:r>
            <a:endParaRPr/>
          </a:p>
        </p:txBody>
      </p:sp>
      <p:pic>
        <p:nvPicPr>
          <p:cNvPr id="58" name="Google Shape;58;p10"/>
          <p:cNvPicPr preferRelativeResize="0"/>
          <p:nvPr/>
        </p:nvPicPr>
        <p:blipFill rotWithShape="1">
          <a:blip r:embed="rId2">
            <a:alphaModFix/>
          </a:blip>
          <a:srcRect l="56931"/>
          <a:stretch/>
        </p:blipFill>
        <p:spPr>
          <a:xfrm>
            <a:off x="2" y="239350"/>
            <a:ext cx="1346999" cy="2255024"/>
          </a:xfrm>
          <a:prstGeom prst="rect">
            <a:avLst/>
          </a:prstGeom>
          <a:noFill/>
          <a:ln>
            <a:noFill/>
          </a:ln>
        </p:spPr>
      </p:pic>
      <p:sp>
        <p:nvSpPr>
          <p:cNvPr id="59" name="Google Shape;59;p10"/>
          <p:cNvSpPr/>
          <p:nvPr/>
        </p:nvSpPr>
        <p:spPr>
          <a:xfrm flipH="1">
            <a:off x="5512488" y="3545052"/>
            <a:ext cx="1232100" cy="1231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10"/>
          <p:cNvSpPr/>
          <p:nvPr/>
        </p:nvSpPr>
        <p:spPr>
          <a:xfrm flipH="1">
            <a:off x="6054514" y="2646581"/>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583124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r="4933"/>
          <a:stretch/>
        </p:blipFill>
        <p:spPr>
          <a:xfrm>
            <a:off x="2423814" y="942652"/>
            <a:ext cx="4296376" cy="3258350"/>
          </a:xfrm>
          <a:prstGeom prst="rect">
            <a:avLst/>
          </a:prstGeom>
          <a:noFill/>
          <a:ln>
            <a:noFill/>
          </a:ln>
        </p:spPr>
      </p:pic>
      <p:sp>
        <p:nvSpPr>
          <p:cNvPr id="63" name="Google Shape;63;p11"/>
          <p:cNvSpPr/>
          <p:nvPr/>
        </p:nvSpPr>
        <p:spPr>
          <a:xfrm flipH="1">
            <a:off x="3995850" y="540000"/>
            <a:ext cx="1152300" cy="115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11"/>
          <p:cNvSpPr txBox="1">
            <a:spLocks noGrp="1"/>
          </p:cNvSpPr>
          <p:nvPr>
            <p:ph type="title" hasCustomPrompt="1"/>
          </p:nvPr>
        </p:nvSpPr>
        <p:spPr>
          <a:xfrm>
            <a:off x="941550" y="1692300"/>
            <a:ext cx="72609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 name="Google Shape;65;p11"/>
          <p:cNvSpPr txBox="1">
            <a:spLocks noGrp="1"/>
          </p:cNvSpPr>
          <p:nvPr>
            <p:ph type="subTitle" idx="1"/>
          </p:nvPr>
        </p:nvSpPr>
        <p:spPr>
          <a:xfrm>
            <a:off x="1284000" y="326707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fr-FR"/>
              <a:t>Modifier le style des sous-titres du masque</a:t>
            </a:r>
            <a:endParaRPr/>
          </a:p>
        </p:txBody>
      </p:sp>
      <p:sp>
        <p:nvSpPr>
          <p:cNvPr id="66" name="Google Shape;66;p11"/>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601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166549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8"/>
        <p:cNvGrpSpPr/>
        <p:nvPr/>
      </p:nvGrpSpPr>
      <p:grpSpPr>
        <a:xfrm>
          <a:off x="0" y="0"/>
          <a:ext cx="0" cy="0"/>
          <a:chOff x="0" y="0"/>
          <a:chExt cx="0" cy="0"/>
        </a:xfrm>
      </p:grpSpPr>
      <p:pic>
        <p:nvPicPr>
          <p:cNvPr id="69" name="Google Shape;69;p13"/>
          <p:cNvPicPr preferRelativeResize="0"/>
          <p:nvPr/>
        </p:nvPicPr>
        <p:blipFill rotWithShape="1">
          <a:blip r:embed="rId2">
            <a:alphaModFix/>
          </a:blip>
          <a:srcRect r="25317"/>
          <a:stretch/>
        </p:blipFill>
        <p:spPr>
          <a:xfrm rot="5400000">
            <a:off x="174625" y="2495376"/>
            <a:ext cx="2726400" cy="2632201"/>
          </a:xfrm>
          <a:prstGeom prst="rect">
            <a:avLst/>
          </a:prstGeom>
          <a:noFill/>
          <a:ln>
            <a:noFill/>
          </a:ln>
        </p:spPr>
      </p:pic>
      <p:sp>
        <p:nvSpPr>
          <p:cNvPr id="70" name="Google Shape;70;p13"/>
          <p:cNvSpPr txBox="1">
            <a:spLocks noGrp="1"/>
          </p:cNvSpPr>
          <p:nvPr>
            <p:ph type="title"/>
          </p:nvPr>
        </p:nvSpPr>
        <p:spPr>
          <a:xfrm>
            <a:off x="3070500" y="1219313"/>
            <a:ext cx="266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fr-FR"/>
              <a:t>Modifiez le style du titre</a:t>
            </a:r>
            <a:endParaRPr/>
          </a:p>
        </p:txBody>
      </p:sp>
      <p:sp>
        <p:nvSpPr>
          <p:cNvPr id="71" name="Google Shape;71;p13"/>
          <p:cNvSpPr txBox="1">
            <a:spLocks noGrp="1"/>
          </p:cNvSpPr>
          <p:nvPr>
            <p:ph type="title" idx="2" hasCustomPrompt="1"/>
          </p:nvPr>
        </p:nvSpPr>
        <p:spPr>
          <a:xfrm>
            <a:off x="3070500" y="626138"/>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
          </p:nvPr>
        </p:nvSpPr>
        <p:spPr>
          <a:xfrm>
            <a:off x="3070500" y="1805838"/>
            <a:ext cx="2669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Modifier le style des sous-titres du masque</a:t>
            </a:r>
            <a:endParaRPr/>
          </a:p>
        </p:txBody>
      </p:sp>
      <p:sp>
        <p:nvSpPr>
          <p:cNvPr id="73" name="Google Shape;73;p13"/>
          <p:cNvSpPr txBox="1">
            <a:spLocks noGrp="1"/>
          </p:cNvSpPr>
          <p:nvPr>
            <p:ph type="title" idx="3"/>
          </p:nvPr>
        </p:nvSpPr>
        <p:spPr>
          <a:xfrm>
            <a:off x="5754300" y="1219313"/>
            <a:ext cx="266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fr-FR"/>
              <a:t>Modifiez le style du titre</a:t>
            </a:r>
            <a:endParaRPr/>
          </a:p>
        </p:txBody>
      </p:sp>
      <p:sp>
        <p:nvSpPr>
          <p:cNvPr id="74" name="Google Shape;74;p13"/>
          <p:cNvSpPr txBox="1">
            <a:spLocks noGrp="1"/>
          </p:cNvSpPr>
          <p:nvPr>
            <p:ph type="title" idx="4" hasCustomPrompt="1"/>
          </p:nvPr>
        </p:nvSpPr>
        <p:spPr>
          <a:xfrm>
            <a:off x="5754300" y="626138"/>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5"/>
          </p:nvPr>
        </p:nvSpPr>
        <p:spPr>
          <a:xfrm>
            <a:off x="5754300" y="1805838"/>
            <a:ext cx="2669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Modifier le style des sous-titres du masque</a:t>
            </a:r>
            <a:endParaRPr/>
          </a:p>
        </p:txBody>
      </p:sp>
      <p:sp>
        <p:nvSpPr>
          <p:cNvPr id="76" name="Google Shape;76;p13"/>
          <p:cNvSpPr txBox="1">
            <a:spLocks noGrp="1"/>
          </p:cNvSpPr>
          <p:nvPr>
            <p:ph type="title" idx="6"/>
          </p:nvPr>
        </p:nvSpPr>
        <p:spPr>
          <a:xfrm>
            <a:off x="3070500" y="3130788"/>
            <a:ext cx="266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fr-FR"/>
              <a:t>Modifiez le style du titre</a:t>
            </a:r>
            <a:endParaRPr/>
          </a:p>
        </p:txBody>
      </p:sp>
      <p:sp>
        <p:nvSpPr>
          <p:cNvPr id="77" name="Google Shape;77;p13"/>
          <p:cNvSpPr txBox="1">
            <a:spLocks noGrp="1"/>
          </p:cNvSpPr>
          <p:nvPr>
            <p:ph type="title" idx="7" hasCustomPrompt="1"/>
          </p:nvPr>
        </p:nvSpPr>
        <p:spPr>
          <a:xfrm>
            <a:off x="3070500" y="2537613"/>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subTitle" idx="8"/>
          </p:nvPr>
        </p:nvSpPr>
        <p:spPr>
          <a:xfrm>
            <a:off x="3070500" y="3717313"/>
            <a:ext cx="2669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Modifier le style des sous-titres du masque</a:t>
            </a:r>
            <a:endParaRPr/>
          </a:p>
        </p:txBody>
      </p:sp>
      <p:sp>
        <p:nvSpPr>
          <p:cNvPr id="79" name="Google Shape;79;p13"/>
          <p:cNvSpPr txBox="1">
            <a:spLocks noGrp="1"/>
          </p:cNvSpPr>
          <p:nvPr>
            <p:ph type="title" idx="9"/>
          </p:nvPr>
        </p:nvSpPr>
        <p:spPr>
          <a:xfrm>
            <a:off x="5754300" y="3130788"/>
            <a:ext cx="26697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rPr lang="fr-FR"/>
              <a:t>Modifiez le style du titre</a:t>
            </a:r>
            <a:endParaRPr/>
          </a:p>
        </p:txBody>
      </p:sp>
      <p:sp>
        <p:nvSpPr>
          <p:cNvPr id="80" name="Google Shape;80;p13"/>
          <p:cNvSpPr txBox="1">
            <a:spLocks noGrp="1"/>
          </p:cNvSpPr>
          <p:nvPr>
            <p:ph type="title" idx="13" hasCustomPrompt="1"/>
          </p:nvPr>
        </p:nvSpPr>
        <p:spPr>
          <a:xfrm>
            <a:off x="5754300" y="2537613"/>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subTitle" idx="14"/>
          </p:nvPr>
        </p:nvSpPr>
        <p:spPr>
          <a:xfrm>
            <a:off x="5754300" y="3717313"/>
            <a:ext cx="2669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fr-FR"/>
              <a:t>Modifier le style des sous-titres du masque</a:t>
            </a:r>
            <a:endParaRPr/>
          </a:p>
        </p:txBody>
      </p:sp>
      <p:sp>
        <p:nvSpPr>
          <p:cNvPr id="82" name="Google Shape;82;p13"/>
          <p:cNvSpPr/>
          <p:nvPr/>
        </p:nvSpPr>
        <p:spPr>
          <a:xfrm>
            <a:off x="738800" y="2805475"/>
            <a:ext cx="1484400" cy="148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13"/>
          <p:cNvSpPr/>
          <p:nvPr/>
        </p:nvSpPr>
        <p:spPr>
          <a:xfrm>
            <a:off x="8065252" y="-3038796"/>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17175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t="37729" r="46486"/>
          <a:stretch/>
        </p:blipFill>
        <p:spPr>
          <a:xfrm flipH="1">
            <a:off x="2" y="1"/>
            <a:ext cx="2190675" cy="1837976"/>
          </a:xfrm>
          <a:prstGeom prst="rect">
            <a:avLst/>
          </a:prstGeom>
          <a:noFill/>
          <a:ln>
            <a:noFill/>
          </a:ln>
        </p:spPr>
      </p:pic>
      <p:sp>
        <p:nvSpPr>
          <p:cNvPr id="86" name="Google Shape;86;p14"/>
          <p:cNvSpPr txBox="1">
            <a:spLocks noGrp="1"/>
          </p:cNvSpPr>
          <p:nvPr>
            <p:ph type="title"/>
          </p:nvPr>
        </p:nvSpPr>
        <p:spPr>
          <a:xfrm>
            <a:off x="2290025" y="29529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r>
              <a:rPr lang="fr-FR"/>
              <a:t>Modifiez le style du titre</a:t>
            </a:r>
            <a:endParaRPr/>
          </a:p>
        </p:txBody>
      </p:sp>
      <p:sp>
        <p:nvSpPr>
          <p:cNvPr id="87" name="Google Shape;87;p14"/>
          <p:cNvSpPr txBox="1">
            <a:spLocks noGrp="1"/>
          </p:cNvSpPr>
          <p:nvPr>
            <p:ph type="subTitle" idx="1"/>
          </p:nvPr>
        </p:nvSpPr>
        <p:spPr>
          <a:xfrm>
            <a:off x="2290025" y="1837975"/>
            <a:ext cx="4563900" cy="129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88" name="Google Shape;88;p14"/>
          <p:cNvSpPr/>
          <p:nvPr/>
        </p:nvSpPr>
        <p:spPr>
          <a:xfrm flipH="1">
            <a:off x="7313424" y="2571750"/>
            <a:ext cx="1484400" cy="148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14"/>
          <p:cNvSpPr/>
          <p:nvPr/>
        </p:nvSpPr>
        <p:spPr>
          <a:xfrm flipH="1">
            <a:off x="1000149" y="675440"/>
            <a:ext cx="7143750" cy="3792625"/>
          </a:xfrm>
          <a:custGeom>
            <a:avLst/>
            <a:gdLst/>
            <a:ahLst/>
            <a:cxnLst/>
            <a:rect l="l" t="t" r="r" b="b"/>
            <a:pathLst>
              <a:path w="285750" h="151705" extrusionOk="0">
                <a:moveTo>
                  <a:pt x="276261" y="9295"/>
                </a:moveTo>
                <a:lnTo>
                  <a:pt x="276261" y="142410"/>
                </a:lnTo>
                <a:lnTo>
                  <a:pt x="9489" y="142410"/>
                </a:lnTo>
                <a:lnTo>
                  <a:pt x="9489" y="9295"/>
                </a:lnTo>
                <a:close/>
                <a:moveTo>
                  <a:pt x="0" y="0"/>
                </a:moveTo>
                <a:lnTo>
                  <a:pt x="0" y="151705"/>
                </a:lnTo>
                <a:lnTo>
                  <a:pt x="285750" y="151705"/>
                </a:lnTo>
                <a:lnTo>
                  <a:pt x="28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01896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73"/>
        <p:cNvGrpSpPr/>
        <p:nvPr/>
      </p:nvGrpSpPr>
      <p:grpSpPr>
        <a:xfrm>
          <a:off x="0" y="0"/>
          <a:ext cx="0" cy="0"/>
          <a:chOff x="0" y="0"/>
          <a:chExt cx="0" cy="0"/>
        </a:xfrm>
      </p:grpSpPr>
      <p:sp>
        <p:nvSpPr>
          <p:cNvPr id="174" name="Google Shape;174;p25"/>
          <p:cNvSpPr/>
          <p:nvPr/>
        </p:nvSpPr>
        <p:spPr>
          <a:xfrm>
            <a:off x="127347" y="3686724"/>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5"/>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720000" y="680250"/>
            <a:ext cx="4655700" cy="1757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92" name="Google Shape;92;p15"/>
          <p:cNvSpPr txBox="1">
            <a:spLocks noGrp="1"/>
          </p:cNvSpPr>
          <p:nvPr>
            <p:ph type="subTitle" idx="1"/>
          </p:nvPr>
        </p:nvSpPr>
        <p:spPr>
          <a:xfrm>
            <a:off x="720000" y="2437350"/>
            <a:ext cx="3512400" cy="1110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a:t>Modifier le style des sous-titres du masque</a:t>
            </a:r>
            <a:endParaRPr/>
          </a:p>
        </p:txBody>
      </p:sp>
      <p:pic>
        <p:nvPicPr>
          <p:cNvPr id="93" name="Google Shape;93;p15"/>
          <p:cNvPicPr preferRelativeResize="0"/>
          <p:nvPr/>
        </p:nvPicPr>
        <p:blipFill rotWithShape="1">
          <a:blip r:embed="rId2">
            <a:alphaModFix/>
          </a:blip>
          <a:srcRect r="32432" b="55452"/>
          <a:stretch/>
        </p:blipFill>
        <p:spPr>
          <a:xfrm flipH="1">
            <a:off x="2" y="3886203"/>
            <a:ext cx="2769425" cy="1316500"/>
          </a:xfrm>
          <a:prstGeom prst="rect">
            <a:avLst/>
          </a:prstGeom>
          <a:noFill/>
          <a:ln>
            <a:noFill/>
          </a:ln>
        </p:spPr>
      </p:pic>
      <p:sp>
        <p:nvSpPr>
          <p:cNvPr id="94" name="Google Shape;94;p15"/>
          <p:cNvSpPr/>
          <p:nvPr/>
        </p:nvSpPr>
        <p:spPr>
          <a:xfrm flipH="1">
            <a:off x="7798375" y="540000"/>
            <a:ext cx="1152300" cy="1152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980787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
        <p:cNvGrpSpPr/>
        <p:nvPr/>
      </p:nvGrpSpPr>
      <p:grpSpPr>
        <a:xfrm>
          <a:off x="0" y="0"/>
          <a:ext cx="0" cy="0"/>
          <a:chOff x="0" y="0"/>
          <a:chExt cx="0" cy="0"/>
        </a:xfrm>
      </p:grpSpPr>
      <p:sp>
        <p:nvSpPr>
          <p:cNvPr id="96" name="Google Shape;96;p16"/>
          <p:cNvSpPr txBox="1">
            <a:spLocks noGrp="1"/>
          </p:cNvSpPr>
          <p:nvPr>
            <p:ph type="subTitle" idx="1"/>
          </p:nvPr>
        </p:nvSpPr>
        <p:spPr>
          <a:xfrm>
            <a:off x="2273100" y="1297875"/>
            <a:ext cx="2298900" cy="4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97" name="Google Shape;97;p16"/>
          <p:cNvSpPr txBox="1">
            <a:spLocks noGrp="1"/>
          </p:cNvSpPr>
          <p:nvPr>
            <p:ph type="subTitle" idx="2"/>
          </p:nvPr>
        </p:nvSpPr>
        <p:spPr>
          <a:xfrm>
            <a:off x="4572025" y="2542250"/>
            <a:ext cx="2298900" cy="43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98" name="Google Shape;98;p16"/>
          <p:cNvSpPr txBox="1">
            <a:spLocks noGrp="1"/>
          </p:cNvSpPr>
          <p:nvPr>
            <p:ph type="subTitle" idx="3"/>
          </p:nvPr>
        </p:nvSpPr>
        <p:spPr>
          <a:xfrm>
            <a:off x="720025" y="2016625"/>
            <a:ext cx="3852000" cy="13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99" name="Google Shape;99;p16"/>
          <p:cNvSpPr txBox="1">
            <a:spLocks noGrp="1"/>
          </p:cNvSpPr>
          <p:nvPr>
            <p:ph type="subTitle" idx="4"/>
          </p:nvPr>
        </p:nvSpPr>
        <p:spPr>
          <a:xfrm>
            <a:off x="4572000" y="3273600"/>
            <a:ext cx="3852000" cy="13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00" name="Google Shape;1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pic>
        <p:nvPicPr>
          <p:cNvPr id="101" name="Google Shape;101;p16"/>
          <p:cNvPicPr preferRelativeResize="0"/>
          <p:nvPr/>
        </p:nvPicPr>
        <p:blipFill rotWithShape="1">
          <a:blip r:embed="rId2">
            <a:alphaModFix/>
          </a:blip>
          <a:srcRect l="72414" t="38107" r="-31446"/>
          <a:stretch/>
        </p:blipFill>
        <p:spPr>
          <a:xfrm flipH="1">
            <a:off x="6476076" y="-280150"/>
            <a:ext cx="2667924" cy="2016624"/>
          </a:xfrm>
          <a:prstGeom prst="rect">
            <a:avLst/>
          </a:prstGeom>
          <a:noFill/>
          <a:ln>
            <a:noFill/>
          </a:ln>
        </p:spPr>
      </p:pic>
      <p:sp>
        <p:nvSpPr>
          <p:cNvPr id="102" name="Google Shape;102;p16"/>
          <p:cNvSpPr/>
          <p:nvPr/>
        </p:nvSpPr>
        <p:spPr>
          <a:xfrm>
            <a:off x="7413102" y="-3150720"/>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16"/>
          <p:cNvSpPr/>
          <p:nvPr/>
        </p:nvSpPr>
        <p:spPr>
          <a:xfrm>
            <a:off x="-1254649" y="3882256"/>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04" name="Google Shape;104;p16"/>
          <p:cNvPicPr preferRelativeResize="0"/>
          <p:nvPr/>
        </p:nvPicPr>
        <p:blipFill rotWithShape="1">
          <a:blip r:embed="rId2">
            <a:alphaModFix/>
          </a:blip>
          <a:srcRect l="72413" r="4468"/>
          <a:stretch/>
        </p:blipFill>
        <p:spPr>
          <a:xfrm rot="-5400000">
            <a:off x="1954550" y="3247507"/>
            <a:ext cx="1044801" cy="3258350"/>
          </a:xfrm>
          <a:prstGeom prst="rect">
            <a:avLst/>
          </a:prstGeom>
          <a:noFill/>
          <a:ln>
            <a:noFill/>
          </a:ln>
        </p:spPr>
      </p:pic>
    </p:spTree>
    <p:extLst>
      <p:ext uri="{BB962C8B-B14F-4D97-AF65-F5344CB8AC3E}">
        <p14:creationId xmlns:p14="http://schemas.microsoft.com/office/powerpoint/2010/main" val="89675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107" name="Google Shape;107;p17"/>
          <p:cNvSpPr txBox="1">
            <a:spLocks noGrp="1"/>
          </p:cNvSpPr>
          <p:nvPr>
            <p:ph type="title" idx="2"/>
          </p:nvPr>
        </p:nvSpPr>
        <p:spPr>
          <a:xfrm>
            <a:off x="720000" y="27007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08" name="Google Shape;108;p17"/>
          <p:cNvSpPr txBox="1">
            <a:spLocks noGrp="1"/>
          </p:cNvSpPr>
          <p:nvPr>
            <p:ph type="subTitle" idx="1"/>
          </p:nvPr>
        </p:nvSpPr>
        <p:spPr>
          <a:xfrm>
            <a:off x="720000" y="3132150"/>
            <a:ext cx="23364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09" name="Google Shape;109;p17"/>
          <p:cNvSpPr txBox="1">
            <a:spLocks noGrp="1"/>
          </p:cNvSpPr>
          <p:nvPr>
            <p:ph type="title" idx="3"/>
          </p:nvPr>
        </p:nvSpPr>
        <p:spPr>
          <a:xfrm>
            <a:off x="3403800" y="27007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10" name="Google Shape;110;p17"/>
          <p:cNvSpPr txBox="1">
            <a:spLocks noGrp="1"/>
          </p:cNvSpPr>
          <p:nvPr>
            <p:ph type="subTitle" idx="4"/>
          </p:nvPr>
        </p:nvSpPr>
        <p:spPr>
          <a:xfrm>
            <a:off x="3403800" y="3132150"/>
            <a:ext cx="23364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11" name="Google Shape;111;p17"/>
          <p:cNvSpPr txBox="1">
            <a:spLocks noGrp="1"/>
          </p:cNvSpPr>
          <p:nvPr>
            <p:ph type="title" idx="5"/>
          </p:nvPr>
        </p:nvSpPr>
        <p:spPr>
          <a:xfrm>
            <a:off x="6087600" y="2700725"/>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12" name="Google Shape;112;p17"/>
          <p:cNvSpPr txBox="1">
            <a:spLocks noGrp="1"/>
          </p:cNvSpPr>
          <p:nvPr>
            <p:ph type="subTitle" idx="6"/>
          </p:nvPr>
        </p:nvSpPr>
        <p:spPr>
          <a:xfrm>
            <a:off x="6087600" y="3132150"/>
            <a:ext cx="2336400" cy="108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13" name="Google Shape;113;p17"/>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9390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116" name="Google Shape;116;p18"/>
          <p:cNvSpPr txBox="1">
            <a:spLocks noGrp="1"/>
          </p:cNvSpPr>
          <p:nvPr>
            <p:ph type="title" idx="2"/>
          </p:nvPr>
        </p:nvSpPr>
        <p:spPr>
          <a:xfrm>
            <a:off x="1195850" y="1751675"/>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17" name="Google Shape;117;p18"/>
          <p:cNvSpPr txBox="1">
            <a:spLocks noGrp="1"/>
          </p:cNvSpPr>
          <p:nvPr>
            <p:ph type="subTitle" idx="1"/>
          </p:nvPr>
        </p:nvSpPr>
        <p:spPr>
          <a:xfrm>
            <a:off x="1195863" y="2094725"/>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18" name="Google Shape;118;p18"/>
          <p:cNvSpPr txBox="1">
            <a:spLocks noGrp="1"/>
          </p:cNvSpPr>
          <p:nvPr>
            <p:ph type="title" idx="3"/>
          </p:nvPr>
        </p:nvSpPr>
        <p:spPr>
          <a:xfrm>
            <a:off x="5081030" y="1751675"/>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19" name="Google Shape;119;p18"/>
          <p:cNvSpPr txBox="1">
            <a:spLocks noGrp="1"/>
          </p:cNvSpPr>
          <p:nvPr>
            <p:ph type="subTitle" idx="4"/>
          </p:nvPr>
        </p:nvSpPr>
        <p:spPr>
          <a:xfrm>
            <a:off x="5081043" y="2094725"/>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20" name="Google Shape;120;p18"/>
          <p:cNvSpPr txBox="1">
            <a:spLocks noGrp="1"/>
          </p:cNvSpPr>
          <p:nvPr>
            <p:ph type="title" idx="5"/>
          </p:nvPr>
        </p:nvSpPr>
        <p:spPr>
          <a:xfrm>
            <a:off x="1195863" y="3604525"/>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21" name="Google Shape;121;p18"/>
          <p:cNvSpPr txBox="1">
            <a:spLocks noGrp="1"/>
          </p:cNvSpPr>
          <p:nvPr>
            <p:ph type="subTitle" idx="6"/>
          </p:nvPr>
        </p:nvSpPr>
        <p:spPr>
          <a:xfrm>
            <a:off x="1195863" y="39600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22" name="Google Shape;122;p18"/>
          <p:cNvSpPr txBox="1">
            <a:spLocks noGrp="1"/>
          </p:cNvSpPr>
          <p:nvPr>
            <p:ph type="title" idx="7"/>
          </p:nvPr>
        </p:nvSpPr>
        <p:spPr>
          <a:xfrm>
            <a:off x="5081043" y="3604525"/>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23" name="Google Shape;123;p18"/>
          <p:cNvSpPr txBox="1">
            <a:spLocks noGrp="1"/>
          </p:cNvSpPr>
          <p:nvPr>
            <p:ph type="subTitle" idx="8"/>
          </p:nvPr>
        </p:nvSpPr>
        <p:spPr>
          <a:xfrm>
            <a:off x="5081043" y="39600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pic>
        <p:nvPicPr>
          <p:cNvPr id="124" name="Google Shape;124;p18"/>
          <p:cNvPicPr preferRelativeResize="0"/>
          <p:nvPr/>
        </p:nvPicPr>
        <p:blipFill rotWithShape="1">
          <a:blip r:embed="rId2">
            <a:alphaModFix/>
          </a:blip>
          <a:srcRect l="72414" r="-31446"/>
          <a:stretch/>
        </p:blipFill>
        <p:spPr>
          <a:xfrm>
            <a:off x="-4" y="942652"/>
            <a:ext cx="2667924" cy="3258350"/>
          </a:xfrm>
          <a:prstGeom prst="rect">
            <a:avLst/>
          </a:prstGeom>
          <a:noFill/>
          <a:ln>
            <a:noFill/>
          </a:ln>
        </p:spPr>
      </p:pic>
      <p:pic>
        <p:nvPicPr>
          <p:cNvPr id="125" name="Google Shape;125;p18"/>
          <p:cNvPicPr preferRelativeResize="0"/>
          <p:nvPr/>
        </p:nvPicPr>
        <p:blipFill rotWithShape="1">
          <a:blip r:embed="rId2">
            <a:alphaModFix/>
          </a:blip>
          <a:srcRect l="72414" r="-31446"/>
          <a:stretch/>
        </p:blipFill>
        <p:spPr>
          <a:xfrm flipH="1">
            <a:off x="6476071" y="942652"/>
            <a:ext cx="2667924" cy="3258350"/>
          </a:xfrm>
          <a:prstGeom prst="rect">
            <a:avLst/>
          </a:prstGeom>
          <a:noFill/>
          <a:ln>
            <a:noFill/>
          </a:ln>
        </p:spPr>
      </p:pic>
      <p:sp>
        <p:nvSpPr>
          <p:cNvPr id="126" name="Google Shape;126;p18"/>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735305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129" name="Google Shape;129;p19"/>
          <p:cNvSpPr txBox="1">
            <a:spLocks noGrp="1"/>
          </p:cNvSpPr>
          <p:nvPr>
            <p:ph type="title" idx="2"/>
          </p:nvPr>
        </p:nvSpPr>
        <p:spPr>
          <a:xfrm>
            <a:off x="720000" y="1765925"/>
            <a:ext cx="2541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30" name="Google Shape;130;p19"/>
          <p:cNvSpPr txBox="1">
            <a:spLocks noGrp="1"/>
          </p:cNvSpPr>
          <p:nvPr>
            <p:ph type="subTitle" idx="1"/>
          </p:nvPr>
        </p:nvSpPr>
        <p:spPr>
          <a:xfrm>
            <a:off x="720000" y="2193175"/>
            <a:ext cx="2541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31" name="Google Shape;131;p19"/>
          <p:cNvSpPr txBox="1">
            <a:spLocks noGrp="1"/>
          </p:cNvSpPr>
          <p:nvPr>
            <p:ph type="title" idx="3"/>
          </p:nvPr>
        </p:nvSpPr>
        <p:spPr>
          <a:xfrm>
            <a:off x="3301325" y="1765925"/>
            <a:ext cx="2541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32" name="Google Shape;132;p19"/>
          <p:cNvSpPr txBox="1">
            <a:spLocks noGrp="1"/>
          </p:cNvSpPr>
          <p:nvPr>
            <p:ph type="subTitle" idx="4"/>
          </p:nvPr>
        </p:nvSpPr>
        <p:spPr>
          <a:xfrm>
            <a:off x="3301325" y="2193175"/>
            <a:ext cx="2541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33" name="Google Shape;133;p19"/>
          <p:cNvSpPr txBox="1">
            <a:spLocks noGrp="1"/>
          </p:cNvSpPr>
          <p:nvPr>
            <p:ph type="title" idx="5"/>
          </p:nvPr>
        </p:nvSpPr>
        <p:spPr>
          <a:xfrm>
            <a:off x="720000" y="3656750"/>
            <a:ext cx="2541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34" name="Google Shape;134;p19"/>
          <p:cNvSpPr txBox="1">
            <a:spLocks noGrp="1"/>
          </p:cNvSpPr>
          <p:nvPr>
            <p:ph type="subTitle" idx="6"/>
          </p:nvPr>
        </p:nvSpPr>
        <p:spPr>
          <a:xfrm>
            <a:off x="720000" y="4087725"/>
            <a:ext cx="2541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35" name="Google Shape;135;p19"/>
          <p:cNvSpPr txBox="1">
            <a:spLocks noGrp="1"/>
          </p:cNvSpPr>
          <p:nvPr>
            <p:ph type="title" idx="7"/>
          </p:nvPr>
        </p:nvSpPr>
        <p:spPr>
          <a:xfrm>
            <a:off x="3301325" y="3656750"/>
            <a:ext cx="2541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36" name="Google Shape;136;p19"/>
          <p:cNvSpPr txBox="1">
            <a:spLocks noGrp="1"/>
          </p:cNvSpPr>
          <p:nvPr>
            <p:ph type="subTitle" idx="8"/>
          </p:nvPr>
        </p:nvSpPr>
        <p:spPr>
          <a:xfrm>
            <a:off x="3301325" y="4087725"/>
            <a:ext cx="2541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37" name="Google Shape;137;p19"/>
          <p:cNvSpPr txBox="1">
            <a:spLocks noGrp="1"/>
          </p:cNvSpPr>
          <p:nvPr>
            <p:ph type="title" idx="9"/>
          </p:nvPr>
        </p:nvSpPr>
        <p:spPr>
          <a:xfrm>
            <a:off x="5882650" y="1765925"/>
            <a:ext cx="2541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38" name="Google Shape;138;p19"/>
          <p:cNvSpPr txBox="1">
            <a:spLocks noGrp="1"/>
          </p:cNvSpPr>
          <p:nvPr>
            <p:ph type="subTitle" idx="13"/>
          </p:nvPr>
        </p:nvSpPr>
        <p:spPr>
          <a:xfrm>
            <a:off x="5882650" y="2193175"/>
            <a:ext cx="2541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39" name="Google Shape;139;p19"/>
          <p:cNvSpPr txBox="1">
            <a:spLocks noGrp="1"/>
          </p:cNvSpPr>
          <p:nvPr>
            <p:ph type="title" idx="14"/>
          </p:nvPr>
        </p:nvSpPr>
        <p:spPr>
          <a:xfrm>
            <a:off x="5882650" y="3656750"/>
            <a:ext cx="2541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fr-FR"/>
              <a:t>Modifiez le style du titre</a:t>
            </a:r>
            <a:endParaRPr/>
          </a:p>
        </p:txBody>
      </p:sp>
      <p:sp>
        <p:nvSpPr>
          <p:cNvPr id="140" name="Google Shape;140;p19"/>
          <p:cNvSpPr txBox="1">
            <a:spLocks noGrp="1"/>
          </p:cNvSpPr>
          <p:nvPr>
            <p:ph type="subTitle" idx="15"/>
          </p:nvPr>
        </p:nvSpPr>
        <p:spPr>
          <a:xfrm>
            <a:off x="5882650" y="4087725"/>
            <a:ext cx="2541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41" name="Google Shape;141;p19"/>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91455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2"/>
        <p:cNvGrpSpPr/>
        <p:nvPr/>
      </p:nvGrpSpPr>
      <p:grpSpPr>
        <a:xfrm>
          <a:off x="0" y="0"/>
          <a:ext cx="0" cy="0"/>
          <a:chOff x="0" y="0"/>
          <a:chExt cx="0" cy="0"/>
        </a:xfrm>
      </p:grpSpPr>
      <p:sp>
        <p:nvSpPr>
          <p:cNvPr id="143" name="Google Shape;143;p20"/>
          <p:cNvSpPr txBox="1">
            <a:spLocks noGrp="1"/>
          </p:cNvSpPr>
          <p:nvPr>
            <p:ph type="title" hasCustomPrompt="1"/>
          </p:nvPr>
        </p:nvSpPr>
        <p:spPr>
          <a:xfrm>
            <a:off x="2728450" y="1713000"/>
            <a:ext cx="5695500" cy="82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 name="Google Shape;144;p20"/>
          <p:cNvSpPr txBox="1">
            <a:spLocks noGrp="1"/>
          </p:cNvSpPr>
          <p:nvPr>
            <p:ph type="subTitle" idx="1"/>
          </p:nvPr>
        </p:nvSpPr>
        <p:spPr>
          <a:xfrm>
            <a:off x="2728450" y="2419022"/>
            <a:ext cx="5695500" cy="44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45" name="Google Shape;145;p20"/>
          <p:cNvSpPr txBox="1">
            <a:spLocks noGrp="1"/>
          </p:cNvSpPr>
          <p:nvPr>
            <p:ph type="title" idx="2" hasCustomPrompt="1"/>
          </p:nvPr>
        </p:nvSpPr>
        <p:spPr>
          <a:xfrm>
            <a:off x="2728450" y="3169131"/>
            <a:ext cx="5695500" cy="828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6" name="Google Shape;146;p20"/>
          <p:cNvSpPr txBox="1">
            <a:spLocks noGrp="1"/>
          </p:cNvSpPr>
          <p:nvPr>
            <p:ph type="subTitle" idx="3"/>
          </p:nvPr>
        </p:nvSpPr>
        <p:spPr>
          <a:xfrm>
            <a:off x="2728450" y="3875152"/>
            <a:ext cx="5695500" cy="44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pic>
        <p:nvPicPr>
          <p:cNvPr id="147" name="Google Shape;147;p20"/>
          <p:cNvPicPr preferRelativeResize="0"/>
          <p:nvPr/>
        </p:nvPicPr>
        <p:blipFill rotWithShape="1">
          <a:blip r:embed="rId2">
            <a:alphaModFix/>
          </a:blip>
          <a:srcRect l="122" r="62835"/>
          <a:stretch/>
        </p:blipFill>
        <p:spPr>
          <a:xfrm rot="10800000">
            <a:off x="164613" y="1268088"/>
            <a:ext cx="1432374" cy="2788099"/>
          </a:xfrm>
          <a:prstGeom prst="rect">
            <a:avLst/>
          </a:prstGeom>
          <a:noFill/>
          <a:ln>
            <a:noFill/>
          </a:ln>
        </p:spPr>
      </p:pic>
      <p:sp>
        <p:nvSpPr>
          <p:cNvPr id="148" name="Google Shape;148;p20"/>
          <p:cNvSpPr/>
          <p:nvPr/>
        </p:nvSpPr>
        <p:spPr>
          <a:xfrm rot="10800000">
            <a:off x="5466159" y="38327"/>
            <a:ext cx="3545443" cy="1362071"/>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0"/>
          <p:cNvSpPr/>
          <p:nvPr/>
        </p:nvSpPr>
        <p:spPr>
          <a:xfrm flipH="1">
            <a:off x="794650" y="1995675"/>
            <a:ext cx="1152300" cy="1152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0"/>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a:p>
        </p:txBody>
      </p:sp>
    </p:spTree>
    <p:extLst>
      <p:ext uri="{BB962C8B-B14F-4D97-AF65-F5344CB8AC3E}">
        <p14:creationId xmlns:p14="http://schemas.microsoft.com/office/powerpoint/2010/main" val="2203967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a:r>
              <a:rPr lang="fr-FR"/>
              <a:t>Modifiez le style du titre</a:t>
            </a:r>
            <a:endParaRPr/>
          </a:p>
        </p:txBody>
      </p:sp>
      <p:pic>
        <p:nvPicPr>
          <p:cNvPr id="153" name="Google Shape;153;p21"/>
          <p:cNvPicPr preferRelativeResize="0"/>
          <p:nvPr/>
        </p:nvPicPr>
        <p:blipFill rotWithShape="1">
          <a:blip r:embed="rId2">
            <a:alphaModFix/>
          </a:blip>
          <a:srcRect l="72414" t="38107" r="-31446"/>
          <a:stretch/>
        </p:blipFill>
        <p:spPr>
          <a:xfrm>
            <a:off x="-6008" y="-280150"/>
            <a:ext cx="2667924" cy="2016624"/>
          </a:xfrm>
          <a:prstGeom prst="rect">
            <a:avLst/>
          </a:prstGeom>
          <a:noFill/>
          <a:ln>
            <a:noFill/>
          </a:ln>
        </p:spPr>
      </p:pic>
      <p:sp>
        <p:nvSpPr>
          <p:cNvPr id="154" name="Google Shape;154;p21"/>
          <p:cNvSpPr/>
          <p:nvPr/>
        </p:nvSpPr>
        <p:spPr>
          <a:xfrm flipH="1">
            <a:off x="-2010349" y="-3150720"/>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55" name="Google Shape;155;p21"/>
          <p:cNvPicPr preferRelativeResize="0"/>
          <p:nvPr/>
        </p:nvPicPr>
        <p:blipFill rotWithShape="1">
          <a:blip r:embed="rId2">
            <a:alphaModFix/>
          </a:blip>
          <a:srcRect l="72414" t="38107" r="-31446"/>
          <a:stretch/>
        </p:blipFill>
        <p:spPr>
          <a:xfrm rot="10800000">
            <a:off x="6484914" y="3669179"/>
            <a:ext cx="2667924" cy="2016624"/>
          </a:xfrm>
          <a:prstGeom prst="rect">
            <a:avLst/>
          </a:prstGeom>
          <a:noFill/>
          <a:ln>
            <a:noFill/>
          </a:ln>
        </p:spPr>
      </p:pic>
      <p:sp>
        <p:nvSpPr>
          <p:cNvPr id="156" name="Google Shape;156;p21"/>
          <p:cNvSpPr/>
          <p:nvPr/>
        </p:nvSpPr>
        <p:spPr>
          <a:xfrm rot="10800000" flipH="1">
            <a:off x="7421940" y="4551876"/>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34245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72005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a:r>
              <a:rPr lang="fr-FR"/>
              <a:t>Modifiez le style du titre</a:t>
            </a:r>
            <a:endParaRPr/>
          </a:p>
        </p:txBody>
      </p:sp>
      <p:pic>
        <p:nvPicPr>
          <p:cNvPr id="159" name="Google Shape;159;p22"/>
          <p:cNvPicPr preferRelativeResize="0"/>
          <p:nvPr/>
        </p:nvPicPr>
        <p:blipFill rotWithShape="1">
          <a:blip r:embed="rId2">
            <a:alphaModFix/>
          </a:blip>
          <a:srcRect l="72414" t="38107" r="-31446"/>
          <a:stretch/>
        </p:blipFill>
        <p:spPr>
          <a:xfrm rot="10800000" flipH="1">
            <a:off x="-6008" y="3669179"/>
            <a:ext cx="2667924" cy="2016624"/>
          </a:xfrm>
          <a:prstGeom prst="rect">
            <a:avLst/>
          </a:prstGeom>
          <a:noFill/>
          <a:ln>
            <a:noFill/>
          </a:ln>
        </p:spPr>
      </p:pic>
      <p:sp>
        <p:nvSpPr>
          <p:cNvPr id="160" name="Google Shape;160;p22"/>
          <p:cNvSpPr/>
          <p:nvPr/>
        </p:nvSpPr>
        <p:spPr>
          <a:xfrm rot="10800000">
            <a:off x="-2010349" y="4551876"/>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61" name="Google Shape;161;p22"/>
          <p:cNvPicPr preferRelativeResize="0"/>
          <p:nvPr/>
        </p:nvPicPr>
        <p:blipFill rotWithShape="1">
          <a:blip r:embed="rId2">
            <a:alphaModFix/>
          </a:blip>
          <a:srcRect l="72414" t="38107" r="-31446"/>
          <a:stretch/>
        </p:blipFill>
        <p:spPr>
          <a:xfrm flipH="1">
            <a:off x="6484914" y="-280150"/>
            <a:ext cx="2667924" cy="2016624"/>
          </a:xfrm>
          <a:prstGeom prst="rect">
            <a:avLst/>
          </a:prstGeom>
          <a:noFill/>
          <a:ln>
            <a:noFill/>
          </a:ln>
        </p:spPr>
      </p:pic>
      <p:sp>
        <p:nvSpPr>
          <p:cNvPr id="162" name="Google Shape;162;p22"/>
          <p:cNvSpPr/>
          <p:nvPr/>
        </p:nvSpPr>
        <p:spPr>
          <a:xfrm>
            <a:off x="7421940" y="-3150720"/>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53671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3"/>
        <p:cNvGrpSpPr/>
        <p:nvPr/>
      </p:nvGrpSpPr>
      <p:grpSpPr>
        <a:xfrm>
          <a:off x="0" y="0"/>
          <a:ext cx="0" cy="0"/>
          <a:chOff x="0" y="0"/>
          <a:chExt cx="0" cy="0"/>
        </a:xfrm>
      </p:grpSpPr>
      <p:sp>
        <p:nvSpPr>
          <p:cNvPr id="164" name="Google Shape;164;p23"/>
          <p:cNvSpPr txBox="1">
            <a:spLocks noGrp="1"/>
          </p:cNvSpPr>
          <p:nvPr>
            <p:ph type="ctrTitle"/>
          </p:nvPr>
        </p:nvSpPr>
        <p:spPr>
          <a:xfrm>
            <a:off x="4572000" y="540000"/>
            <a:ext cx="3852000" cy="99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r>
              <a:rPr lang="fr-FR"/>
              <a:t>Modifiez le style du titre</a:t>
            </a:r>
            <a:endParaRPr/>
          </a:p>
        </p:txBody>
      </p:sp>
      <p:sp>
        <p:nvSpPr>
          <p:cNvPr id="165" name="Google Shape;165;p23"/>
          <p:cNvSpPr txBox="1">
            <a:spLocks noGrp="1"/>
          </p:cNvSpPr>
          <p:nvPr>
            <p:ph type="subTitle" idx="1"/>
          </p:nvPr>
        </p:nvSpPr>
        <p:spPr>
          <a:xfrm>
            <a:off x="4834200" y="1420650"/>
            <a:ext cx="3327600" cy="136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r>
              <a:rPr lang="fr-FR"/>
              <a:t>Modifier le style des sous-titres du masque</a:t>
            </a:r>
            <a:endParaRPr/>
          </a:p>
        </p:txBody>
      </p:sp>
      <p:sp>
        <p:nvSpPr>
          <p:cNvPr id="166" name="Google Shape;166;p23"/>
          <p:cNvSpPr txBox="1"/>
          <p:nvPr/>
        </p:nvSpPr>
        <p:spPr>
          <a:xfrm>
            <a:off x="4572000" y="3205675"/>
            <a:ext cx="3852000" cy="9489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Montserrat Medium"/>
                <a:ea typeface="Montserrat Medium"/>
                <a:cs typeface="Montserrat Medium"/>
                <a:sym typeface="Montserrat Medium"/>
              </a:rPr>
              <a:t>CREDITS: This presentation template was created by </a:t>
            </a:r>
            <a:r>
              <a:rPr lang="en" sz="12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2"/>
                </a:solidFill>
                <a:latin typeface="Montserrat Medium"/>
                <a:ea typeface="Montserrat Medium"/>
                <a:cs typeface="Montserrat Medium"/>
                <a:sym typeface="Montserrat Medium"/>
              </a:rPr>
              <a:t>, and includes icons by </a:t>
            </a:r>
            <a:r>
              <a:rPr lang="en" sz="12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2"/>
                </a:solidFill>
                <a:latin typeface="Montserrat Medium"/>
                <a:ea typeface="Montserrat Medium"/>
                <a:cs typeface="Montserrat Medium"/>
                <a:sym typeface="Montserrat Medium"/>
              </a:rPr>
              <a:t>, and infographics &amp; images by </a:t>
            </a:r>
            <a:r>
              <a:rPr lang="en" sz="12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5100" b="1">
              <a:solidFill>
                <a:schemeClr val="dk2"/>
              </a:solidFill>
              <a:latin typeface="Montserrat"/>
              <a:ea typeface="Montserrat"/>
              <a:cs typeface="Montserrat"/>
              <a:sym typeface="Montserrat"/>
            </a:endParaRPr>
          </a:p>
        </p:txBody>
      </p:sp>
      <p:sp>
        <p:nvSpPr>
          <p:cNvPr id="167" name="Google Shape;167;p23"/>
          <p:cNvSpPr/>
          <p:nvPr/>
        </p:nvSpPr>
        <p:spPr>
          <a:xfrm flipH="1">
            <a:off x="-1313981" y="206875"/>
            <a:ext cx="4411532" cy="4729544"/>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68" name="Google Shape;168;p23"/>
          <p:cNvPicPr preferRelativeResize="0"/>
          <p:nvPr/>
        </p:nvPicPr>
        <p:blipFill rotWithShape="1">
          <a:blip r:embed="rId5">
            <a:alphaModFix/>
          </a:blip>
          <a:srcRect r="4933"/>
          <a:stretch/>
        </p:blipFill>
        <p:spPr>
          <a:xfrm>
            <a:off x="-2180062" y="942652"/>
            <a:ext cx="4296376" cy="3258350"/>
          </a:xfrm>
          <a:prstGeom prst="rect">
            <a:avLst/>
          </a:prstGeom>
          <a:noFill/>
          <a:ln>
            <a:noFill/>
          </a:ln>
        </p:spPr>
      </p:pic>
      <p:sp>
        <p:nvSpPr>
          <p:cNvPr id="169" name="Google Shape;169;p23"/>
          <p:cNvSpPr/>
          <p:nvPr/>
        </p:nvSpPr>
        <p:spPr>
          <a:xfrm flipH="1">
            <a:off x="2301801" y="1032924"/>
            <a:ext cx="1400400" cy="1400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912088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0"/>
        <p:cNvGrpSpPr/>
        <p:nvPr/>
      </p:nvGrpSpPr>
      <p:grpSpPr>
        <a:xfrm>
          <a:off x="0" y="0"/>
          <a:ext cx="0" cy="0"/>
          <a:chOff x="0" y="0"/>
          <a:chExt cx="0" cy="0"/>
        </a:xfrm>
      </p:grpSpPr>
      <p:sp>
        <p:nvSpPr>
          <p:cNvPr id="171" name="Google Shape;171;p24"/>
          <p:cNvSpPr/>
          <p:nvPr/>
        </p:nvSpPr>
        <p:spPr>
          <a:xfrm rot="10800000">
            <a:off x="5466159" y="38327"/>
            <a:ext cx="3545443" cy="1362071"/>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4"/>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a:p>
        </p:txBody>
      </p:sp>
    </p:spTree>
    <p:extLst>
      <p:ext uri="{BB962C8B-B14F-4D97-AF65-F5344CB8AC3E}">
        <p14:creationId xmlns:p14="http://schemas.microsoft.com/office/powerpoint/2010/main" val="128094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rotWithShape="1">
          <a:blip r:embed="rId3">
            <a:alphaModFix/>
          </a:blip>
          <a:srcRect l="64303" b="48636"/>
          <a:stretch/>
        </p:blipFill>
        <p:spPr>
          <a:xfrm rot="-5400000" flipH="1">
            <a:off x="7919575" y="-41623"/>
            <a:ext cx="1211201" cy="1256599"/>
          </a:xfrm>
          <a:prstGeom prst="rect">
            <a:avLst/>
          </a:prstGeom>
          <a:noFill/>
          <a:ln>
            <a:noFill/>
          </a:ln>
        </p:spPr>
      </p:pic>
      <p:pic>
        <p:nvPicPr>
          <p:cNvPr id="36" name="Google Shape;36;p6"/>
          <p:cNvPicPr preferRelativeResize="0"/>
          <p:nvPr/>
        </p:nvPicPr>
        <p:blipFill rotWithShape="1">
          <a:blip r:embed="rId3">
            <a:alphaModFix/>
          </a:blip>
          <a:srcRect l="70816" b="64750"/>
          <a:stretch/>
        </p:blipFill>
        <p:spPr>
          <a:xfrm>
            <a:off x="1" y="4213926"/>
            <a:ext cx="1067375" cy="929575"/>
          </a:xfrm>
          <a:prstGeom prst="rect">
            <a:avLst/>
          </a:prstGeom>
          <a:noFill/>
          <a:ln>
            <a:noFill/>
          </a:ln>
        </p:spPr>
      </p:pic>
      <p:sp>
        <p:nvSpPr>
          <p:cNvPr id="37" name="Google Shape;3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Tree>
    <p:extLst>
      <p:ext uri="{BB962C8B-B14F-4D97-AF65-F5344CB8AC3E}">
        <p14:creationId xmlns:p14="http://schemas.microsoft.com/office/powerpoint/2010/main" val="2881889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sp>
        <p:nvSpPr>
          <p:cNvPr id="174" name="Google Shape;174;p25"/>
          <p:cNvSpPr/>
          <p:nvPr/>
        </p:nvSpPr>
        <p:spPr>
          <a:xfrm>
            <a:off x="127349" y="3686725"/>
            <a:ext cx="3791903" cy="1456754"/>
          </a:xfrm>
          <a:custGeom>
            <a:avLst/>
            <a:gdLst/>
            <a:ahLst/>
            <a:cxnLst/>
            <a:rect l="l" t="t" r="r" b="b"/>
            <a:pathLst>
              <a:path w="285750" h="109778" extrusionOk="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5"/>
          <p:cNvSpPr/>
          <p:nvPr/>
        </p:nvSpPr>
        <p:spPr>
          <a:xfrm flipH="1">
            <a:off x="0" y="0"/>
            <a:ext cx="9144000" cy="5143648"/>
          </a:xfrm>
          <a:custGeom>
            <a:avLst/>
            <a:gdLst/>
            <a:ahLst/>
            <a:cxnLst/>
            <a:rect l="l" t="t" r="r" b="b"/>
            <a:pathLst>
              <a:path w="285750" h="160739" extrusionOk="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4906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
        <p:cNvGrpSpPr/>
        <p:nvPr/>
      </p:nvGrpSpPr>
      <p:grpSpPr>
        <a:xfrm>
          <a:off x="0" y="0"/>
          <a:ext cx="0" cy="0"/>
          <a:chOff x="0" y="0"/>
          <a:chExt cx="0" cy="0"/>
        </a:xfrm>
      </p:grpSpPr>
      <p:sp>
        <p:nvSpPr>
          <p:cNvPr id="96" name="Google Shape;96;p16"/>
          <p:cNvSpPr txBox="1">
            <a:spLocks noGrp="1"/>
          </p:cNvSpPr>
          <p:nvPr>
            <p:ph type="subTitle" idx="1"/>
          </p:nvPr>
        </p:nvSpPr>
        <p:spPr>
          <a:xfrm>
            <a:off x="2273100" y="1297875"/>
            <a:ext cx="2298900" cy="4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97" name="Google Shape;97;p16"/>
          <p:cNvSpPr txBox="1">
            <a:spLocks noGrp="1"/>
          </p:cNvSpPr>
          <p:nvPr>
            <p:ph type="subTitle" idx="2"/>
          </p:nvPr>
        </p:nvSpPr>
        <p:spPr>
          <a:xfrm>
            <a:off x="4572025" y="2542250"/>
            <a:ext cx="2298900" cy="43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98" name="Google Shape;98;p16"/>
          <p:cNvSpPr txBox="1">
            <a:spLocks noGrp="1"/>
          </p:cNvSpPr>
          <p:nvPr>
            <p:ph type="subTitle" idx="3"/>
          </p:nvPr>
        </p:nvSpPr>
        <p:spPr>
          <a:xfrm>
            <a:off x="720025" y="2016625"/>
            <a:ext cx="3852000" cy="13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99" name="Google Shape;99;p16"/>
          <p:cNvSpPr txBox="1">
            <a:spLocks noGrp="1"/>
          </p:cNvSpPr>
          <p:nvPr>
            <p:ph type="subTitle" idx="4"/>
          </p:nvPr>
        </p:nvSpPr>
        <p:spPr>
          <a:xfrm>
            <a:off x="4572000" y="3273600"/>
            <a:ext cx="3852000" cy="13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00" name="Google Shape;1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pic>
        <p:nvPicPr>
          <p:cNvPr id="101" name="Google Shape;101;p16"/>
          <p:cNvPicPr preferRelativeResize="0"/>
          <p:nvPr/>
        </p:nvPicPr>
        <p:blipFill rotWithShape="1">
          <a:blip r:embed="rId2">
            <a:alphaModFix/>
          </a:blip>
          <a:srcRect l="72414" t="38107" r="-31446"/>
          <a:stretch/>
        </p:blipFill>
        <p:spPr>
          <a:xfrm flipH="1">
            <a:off x="6476076" y="-280150"/>
            <a:ext cx="2667924" cy="2016624"/>
          </a:xfrm>
          <a:prstGeom prst="rect">
            <a:avLst/>
          </a:prstGeom>
          <a:noFill/>
          <a:ln>
            <a:noFill/>
          </a:ln>
        </p:spPr>
      </p:pic>
      <p:sp>
        <p:nvSpPr>
          <p:cNvPr id="102" name="Google Shape;102;p16"/>
          <p:cNvSpPr/>
          <p:nvPr/>
        </p:nvSpPr>
        <p:spPr>
          <a:xfrm>
            <a:off x="7413101" y="-3150720"/>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16"/>
          <p:cNvSpPr/>
          <p:nvPr/>
        </p:nvSpPr>
        <p:spPr>
          <a:xfrm>
            <a:off x="-1254649" y="3882255"/>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04" name="Google Shape;104;p16"/>
          <p:cNvPicPr preferRelativeResize="0"/>
          <p:nvPr/>
        </p:nvPicPr>
        <p:blipFill rotWithShape="1">
          <a:blip r:embed="rId2">
            <a:alphaModFix/>
          </a:blip>
          <a:srcRect l="72413" r="4468"/>
          <a:stretch/>
        </p:blipFill>
        <p:spPr>
          <a:xfrm rot="-5400000">
            <a:off x="1954550" y="3247507"/>
            <a:ext cx="1044801" cy="3258350"/>
          </a:xfrm>
          <a:prstGeom prst="rect">
            <a:avLst/>
          </a:prstGeom>
          <a:noFill/>
          <a:ln>
            <a:noFill/>
          </a:ln>
        </p:spPr>
      </p:pic>
    </p:spTree>
    <p:extLst>
      <p:ext uri="{BB962C8B-B14F-4D97-AF65-F5344CB8AC3E}">
        <p14:creationId xmlns:p14="http://schemas.microsoft.com/office/powerpoint/2010/main" val="180784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3688" r="62189"/>
          <a:stretch/>
        </p:blipFill>
        <p:spPr>
          <a:xfrm>
            <a:off x="7764751" y="1521950"/>
            <a:ext cx="1379249" cy="2533200"/>
          </a:xfrm>
          <a:prstGeom prst="rect">
            <a:avLst/>
          </a:prstGeom>
          <a:noFill/>
          <a:ln>
            <a:noFill/>
          </a:ln>
        </p:spPr>
      </p:pic>
      <p:sp>
        <p:nvSpPr>
          <p:cNvPr id="10" name="Google Shape;10;p2"/>
          <p:cNvSpPr txBox="1">
            <a:spLocks noGrp="1"/>
          </p:cNvSpPr>
          <p:nvPr>
            <p:ph type="ctrTitle"/>
          </p:nvPr>
        </p:nvSpPr>
        <p:spPr>
          <a:xfrm>
            <a:off x="720000" y="955075"/>
            <a:ext cx="5294700" cy="17034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a:p>
        </p:txBody>
      </p:sp>
      <p:sp>
        <p:nvSpPr>
          <p:cNvPr id="11" name="Google Shape;11;p2"/>
          <p:cNvSpPr txBox="1">
            <a:spLocks noGrp="1"/>
          </p:cNvSpPr>
          <p:nvPr>
            <p:ph type="subTitle" idx="1"/>
          </p:nvPr>
        </p:nvSpPr>
        <p:spPr>
          <a:xfrm>
            <a:off x="720000" y="2902750"/>
            <a:ext cx="37350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Modifier le style des sous-titres du masque</a:t>
            </a:r>
            <a:endParaRPr/>
          </a:p>
        </p:txBody>
      </p:sp>
      <p:sp>
        <p:nvSpPr>
          <p:cNvPr id="12" name="Google Shape;12;p2"/>
          <p:cNvSpPr/>
          <p:nvPr/>
        </p:nvSpPr>
        <p:spPr>
          <a:xfrm>
            <a:off x="5625300" y="2489808"/>
            <a:ext cx="1677900" cy="1677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6346301" y="759480"/>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44572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p:nvPr/>
        </p:nvSpPr>
        <p:spPr>
          <a:xfrm>
            <a:off x="8524951" y="4632405"/>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4" name="Google Shape;24;p4"/>
          <p:cNvPicPr preferRelativeResize="0"/>
          <p:nvPr/>
        </p:nvPicPr>
        <p:blipFill rotWithShape="1">
          <a:blip r:embed="rId2">
            <a:alphaModFix/>
          </a:blip>
          <a:srcRect t="3688" r="69490" b="58329"/>
          <a:stretch/>
        </p:blipFill>
        <p:spPr>
          <a:xfrm>
            <a:off x="7895050" y="4022375"/>
            <a:ext cx="1248950" cy="1121124"/>
          </a:xfrm>
          <a:prstGeom prst="rect">
            <a:avLst/>
          </a:prstGeom>
          <a:noFill/>
          <a:ln>
            <a:noFill/>
          </a:ln>
        </p:spPr>
      </p:pic>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sp>
        <p:nvSpPr>
          <p:cNvPr id="26" name="Google Shape;26;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189" lvl="0" indent="-304793" rtl="0">
              <a:lnSpc>
                <a:spcPct val="100000"/>
              </a:lnSpc>
              <a:spcBef>
                <a:spcPts val="0"/>
              </a:spcBef>
              <a:spcAft>
                <a:spcPts val="0"/>
              </a:spcAft>
              <a:buClr>
                <a:srgbClr val="434343"/>
              </a:buClr>
              <a:buSzPts val="1200"/>
              <a:buFont typeface="Livvic"/>
              <a:buAutoNum type="arabicPeriod"/>
              <a:defRPr sz="1200">
                <a:solidFill>
                  <a:srgbClr val="434343"/>
                </a:solidFill>
                <a:latin typeface="Source Sans Pro"/>
                <a:ea typeface="Source Sans Pro"/>
                <a:cs typeface="Source Sans Pro"/>
                <a:sym typeface="Source Sans Pro"/>
              </a:defRPr>
            </a:lvl1pPr>
            <a:lvl2pPr marL="914378" lvl="1" indent="-304793" rtl="0">
              <a:lnSpc>
                <a:spcPct val="100000"/>
              </a:lnSpc>
              <a:spcBef>
                <a:spcPts val="0"/>
              </a:spcBef>
              <a:spcAft>
                <a:spcPts val="0"/>
              </a:spcAft>
              <a:buClr>
                <a:srgbClr val="434343"/>
              </a:buClr>
              <a:buSzPts val="1200"/>
              <a:buFont typeface="Roboto Condensed Light"/>
              <a:buAutoNum type="alphaLcPeriod"/>
              <a:defRPr>
                <a:solidFill>
                  <a:srgbClr val="434343"/>
                </a:solidFill>
              </a:defRPr>
            </a:lvl2pPr>
            <a:lvl3pPr marL="1371566" lvl="2" indent="-304793" rtl="0">
              <a:lnSpc>
                <a:spcPct val="100000"/>
              </a:lnSpc>
              <a:spcBef>
                <a:spcPts val="0"/>
              </a:spcBef>
              <a:spcAft>
                <a:spcPts val="0"/>
              </a:spcAft>
              <a:buClr>
                <a:srgbClr val="434343"/>
              </a:buClr>
              <a:buSzPts val="1200"/>
              <a:buFont typeface="Roboto Condensed Light"/>
              <a:buAutoNum type="romanLcPeriod"/>
              <a:defRPr>
                <a:solidFill>
                  <a:srgbClr val="434343"/>
                </a:solidFill>
              </a:defRPr>
            </a:lvl3pPr>
            <a:lvl4pPr marL="1828754" lvl="3" indent="-304793" rtl="0">
              <a:lnSpc>
                <a:spcPct val="100000"/>
              </a:lnSpc>
              <a:spcBef>
                <a:spcPts val="0"/>
              </a:spcBef>
              <a:spcAft>
                <a:spcPts val="0"/>
              </a:spcAft>
              <a:buClr>
                <a:srgbClr val="434343"/>
              </a:buClr>
              <a:buSzPts val="1200"/>
              <a:buFont typeface="Roboto Condensed Light"/>
              <a:buAutoNum type="arabicPeriod"/>
              <a:defRPr>
                <a:solidFill>
                  <a:srgbClr val="434343"/>
                </a:solidFill>
              </a:defRPr>
            </a:lvl4pPr>
            <a:lvl5pPr marL="2285943" lvl="4" indent="-304793" rtl="0">
              <a:lnSpc>
                <a:spcPct val="100000"/>
              </a:lnSpc>
              <a:spcBef>
                <a:spcPts val="0"/>
              </a:spcBef>
              <a:spcAft>
                <a:spcPts val="0"/>
              </a:spcAft>
              <a:buClr>
                <a:srgbClr val="434343"/>
              </a:buClr>
              <a:buSzPts val="1200"/>
              <a:buFont typeface="Roboto Condensed Light"/>
              <a:buAutoNum type="alphaLcPeriod"/>
              <a:defRPr>
                <a:solidFill>
                  <a:srgbClr val="434343"/>
                </a:solidFill>
              </a:defRPr>
            </a:lvl5pPr>
            <a:lvl6pPr marL="2743132" lvl="5" indent="-304793" rtl="0">
              <a:lnSpc>
                <a:spcPct val="100000"/>
              </a:lnSpc>
              <a:spcBef>
                <a:spcPts val="0"/>
              </a:spcBef>
              <a:spcAft>
                <a:spcPts val="0"/>
              </a:spcAft>
              <a:buClr>
                <a:srgbClr val="434343"/>
              </a:buClr>
              <a:buSzPts val="1200"/>
              <a:buFont typeface="Roboto Condensed Light"/>
              <a:buAutoNum type="romanLcPeriod"/>
              <a:defRPr>
                <a:solidFill>
                  <a:srgbClr val="434343"/>
                </a:solidFill>
              </a:defRPr>
            </a:lvl6pPr>
            <a:lvl7pPr marL="3200320" lvl="6" indent="-304793" rtl="0">
              <a:lnSpc>
                <a:spcPct val="100000"/>
              </a:lnSpc>
              <a:spcBef>
                <a:spcPts val="0"/>
              </a:spcBef>
              <a:spcAft>
                <a:spcPts val="0"/>
              </a:spcAft>
              <a:buClr>
                <a:srgbClr val="434343"/>
              </a:buClr>
              <a:buSzPts val="1200"/>
              <a:buFont typeface="Roboto Condensed Light"/>
              <a:buAutoNum type="arabicPeriod"/>
              <a:defRPr>
                <a:solidFill>
                  <a:srgbClr val="434343"/>
                </a:solidFill>
              </a:defRPr>
            </a:lvl7pPr>
            <a:lvl8pPr marL="3657509" lvl="7" indent="-304793" rtl="0">
              <a:lnSpc>
                <a:spcPct val="100000"/>
              </a:lnSpc>
              <a:spcBef>
                <a:spcPts val="0"/>
              </a:spcBef>
              <a:spcAft>
                <a:spcPts val="0"/>
              </a:spcAft>
              <a:buClr>
                <a:srgbClr val="434343"/>
              </a:buClr>
              <a:buSzPts val="1200"/>
              <a:buFont typeface="Roboto Condensed Light"/>
              <a:buAutoNum type="alphaLcPeriod"/>
              <a:defRPr>
                <a:solidFill>
                  <a:srgbClr val="434343"/>
                </a:solidFill>
              </a:defRPr>
            </a:lvl8pPr>
            <a:lvl9pPr marL="4114697" lvl="8" indent="-304793" rtl="0">
              <a:lnSpc>
                <a:spcPct val="100000"/>
              </a:lnSpc>
              <a:spcBef>
                <a:spcPts val="0"/>
              </a:spcBef>
              <a:spcAft>
                <a:spcPts val="0"/>
              </a:spcAft>
              <a:buClr>
                <a:srgbClr val="434343"/>
              </a:buClr>
              <a:buSzPts val="1200"/>
              <a:buFont typeface="Roboto Condensed Light"/>
              <a:buAutoNum type="romanLcPeriod"/>
              <a:defRPr>
                <a:solidFill>
                  <a:srgbClr val="434343"/>
                </a:solidFill>
              </a:defRPr>
            </a:lvl9pPr>
          </a:lstStyle>
          <a:p>
            <a:pPr lvl="0"/>
            <a:r>
              <a:rPr lang="fr-FR"/>
              <a:t>Modifier les styles du texte du masque</a:t>
            </a:r>
          </a:p>
        </p:txBody>
      </p:sp>
      <p:sp>
        <p:nvSpPr>
          <p:cNvPr id="27" name="Google Shape;27;p4"/>
          <p:cNvSpPr/>
          <p:nvPr/>
        </p:nvSpPr>
        <p:spPr>
          <a:xfrm>
            <a:off x="318150" y="138300"/>
            <a:ext cx="803700" cy="80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2747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95"/>
        <p:cNvGrpSpPr/>
        <p:nvPr/>
      </p:nvGrpSpPr>
      <p:grpSpPr>
        <a:xfrm>
          <a:off x="0" y="0"/>
          <a:ext cx="0" cy="0"/>
          <a:chOff x="0" y="0"/>
          <a:chExt cx="0" cy="0"/>
        </a:xfrm>
      </p:grpSpPr>
      <p:sp>
        <p:nvSpPr>
          <p:cNvPr id="96" name="Google Shape;96;p16"/>
          <p:cNvSpPr txBox="1">
            <a:spLocks noGrp="1"/>
          </p:cNvSpPr>
          <p:nvPr>
            <p:ph type="subTitle" idx="1"/>
          </p:nvPr>
        </p:nvSpPr>
        <p:spPr>
          <a:xfrm>
            <a:off x="2273100" y="1297875"/>
            <a:ext cx="2298900" cy="43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97" name="Google Shape;97;p16"/>
          <p:cNvSpPr txBox="1">
            <a:spLocks noGrp="1"/>
          </p:cNvSpPr>
          <p:nvPr>
            <p:ph type="subTitle" idx="2"/>
          </p:nvPr>
        </p:nvSpPr>
        <p:spPr>
          <a:xfrm>
            <a:off x="4572025" y="2542250"/>
            <a:ext cx="2298900" cy="43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rtl="0">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400"/>
              <a:buFont typeface="Bebas Neue"/>
              <a:buNone/>
              <a:defRPr>
                <a:latin typeface="Bebas Neue"/>
                <a:ea typeface="Bebas Neue"/>
                <a:cs typeface="Bebas Neue"/>
                <a:sym typeface="Bebas Neue"/>
              </a:defRPr>
            </a:lvl9pPr>
          </a:lstStyle>
          <a:p>
            <a:r>
              <a:rPr lang="fr-FR"/>
              <a:t>Modifier le style des sous-titres du masque</a:t>
            </a:r>
            <a:endParaRPr/>
          </a:p>
        </p:txBody>
      </p:sp>
      <p:sp>
        <p:nvSpPr>
          <p:cNvPr id="98" name="Google Shape;98;p16"/>
          <p:cNvSpPr txBox="1">
            <a:spLocks noGrp="1"/>
          </p:cNvSpPr>
          <p:nvPr>
            <p:ph type="subTitle" idx="3"/>
          </p:nvPr>
        </p:nvSpPr>
        <p:spPr>
          <a:xfrm>
            <a:off x="720025" y="2016625"/>
            <a:ext cx="3852000" cy="132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99" name="Google Shape;99;p16"/>
          <p:cNvSpPr txBox="1">
            <a:spLocks noGrp="1"/>
          </p:cNvSpPr>
          <p:nvPr>
            <p:ph type="subTitle" idx="4"/>
          </p:nvPr>
        </p:nvSpPr>
        <p:spPr>
          <a:xfrm>
            <a:off x="4572000" y="3273600"/>
            <a:ext cx="3852000" cy="13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fr-FR"/>
              <a:t>Modifier le style des sous-titres du masque</a:t>
            </a:r>
            <a:endParaRPr/>
          </a:p>
        </p:txBody>
      </p:sp>
      <p:sp>
        <p:nvSpPr>
          <p:cNvPr id="100" name="Google Shape;1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fr-FR"/>
              <a:t>Modifiez le style du titre</a:t>
            </a:r>
            <a:endParaRPr/>
          </a:p>
        </p:txBody>
      </p:sp>
      <p:pic>
        <p:nvPicPr>
          <p:cNvPr id="101" name="Google Shape;101;p16"/>
          <p:cNvPicPr preferRelativeResize="0"/>
          <p:nvPr/>
        </p:nvPicPr>
        <p:blipFill rotWithShape="1">
          <a:blip r:embed="rId2">
            <a:alphaModFix/>
          </a:blip>
          <a:srcRect l="72414" t="38107" r="-31446"/>
          <a:stretch/>
        </p:blipFill>
        <p:spPr>
          <a:xfrm flipH="1">
            <a:off x="6476076" y="-280150"/>
            <a:ext cx="2667924" cy="2016624"/>
          </a:xfrm>
          <a:prstGeom prst="rect">
            <a:avLst/>
          </a:prstGeom>
          <a:noFill/>
          <a:ln>
            <a:noFill/>
          </a:ln>
        </p:spPr>
      </p:pic>
      <p:sp>
        <p:nvSpPr>
          <p:cNvPr id="102" name="Google Shape;102;p16"/>
          <p:cNvSpPr/>
          <p:nvPr/>
        </p:nvSpPr>
        <p:spPr>
          <a:xfrm>
            <a:off x="7413101" y="-3150720"/>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16"/>
          <p:cNvSpPr/>
          <p:nvPr/>
        </p:nvSpPr>
        <p:spPr>
          <a:xfrm>
            <a:off x="-1254649" y="3882255"/>
            <a:ext cx="3735241" cy="4004501"/>
          </a:xfrm>
          <a:custGeom>
            <a:avLst/>
            <a:gdLst/>
            <a:ahLst/>
            <a:cxnLst/>
            <a:rect l="l" t="t" r="r" b="b"/>
            <a:pathLst>
              <a:path w="195460" h="209550" extrusionOk="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04" name="Google Shape;104;p16"/>
          <p:cNvPicPr preferRelativeResize="0"/>
          <p:nvPr/>
        </p:nvPicPr>
        <p:blipFill rotWithShape="1">
          <a:blip r:embed="rId2">
            <a:alphaModFix/>
          </a:blip>
          <a:srcRect l="72413" r="4468"/>
          <a:stretch/>
        </p:blipFill>
        <p:spPr>
          <a:xfrm rot="-5400000">
            <a:off x="1954550" y="3247507"/>
            <a:ext cx="1044801" cy="3258350"/>
          </a:xfrm>
          <a:prstGeom prst="rect">
            <a:avLst/>
          </a:prstGeom>
          <a:noFill/>
          <a:ln>
            <a:noFill/>
          </a:ln>
        </p:spPr>
      </p:pic>
    </p:spTree>
    <p:extLst>
      <p:ext uri="{BB962C8B-B14F-4D97-AF65-F5344CB8AC3E}">
        <p14:creationId xmlns:p14="http://schemas.microsoft.com/office/powerpoint/2010/main" val="1629054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Montserrat ExtraBold"/>
              <a:buNone/>
              <a:defRPr sz="2800">
                <a:solidFill>
                  <a:schemeClr val="dk2"/>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70" r:id="rId3"/>
    <p:sldLayoutId id="2147483671" r:id="rId4"/>
    <p:sldLayoutId id="2147483735" r:id="rId5"/>
    <p:sldLayoutId id="2147483763"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Montserrat ExtraBold"/>
              <a:buNone/>
              <a:defRPr sz="2800">
                <a:solidFill>
                  <a:schemeClr val="dk2"/>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809745006"/>
      </p:ext>
    </p:extLst>
  </p:cSld>
  <p:clrMap bg1="lt1" tx1="dk1" bg2="dk2" tx2="lt2" accent1="accent1" accent2="accent2" accent3="accent3" accent4="accent4" accent5="accent5" accent6="accent6" hlink="hlink" folHlink="folHlink"/>
  <p:sldLayoutIdLst>
    <p:sldLayoutId id="2147483677" r:id="rId1"/>
    <p:sldLayoutId id="2147483679" r:id="rId2"/>
    <p:sldLayoutId id="2147483680" r:id="rId3"/>
    <p:sldLayoutId id="2147483681" r:id="rId4"/>
    <p:sldLayoutId id="2147483682" r:id="rId5"/>
    <p:sldLayoutId id="2147483683" r:id="rId6"/>
    <p:sldLayoutId id="2147483684" r:id="rId7"/>
    <p:sldLayoutId id="2147483736" r:id="rId8"/>
    <p:sldLayoutId id="2147483737"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FA00FE-8687-4FEE-8DA8-A43342446F37}" type="datetimeFigureOut">
              <a:rPr lang="fr-FR" smtClean="0"/>
              <a:t>14/11/2023</a:t>
            </a:fld>
            <a:endParaRPr lang="fr-FR"/>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8E6B98-2F81-47E7-8730-636EB7431771}" type="slidenum">
              <a:rPr lang="fr-FR" smtClean="0"/>
              <a:t>‹N°›</a:t>
            </a:fld>
            <a:endParaRPr lang="fr-FR"/>
          </a:p>
        </p:txBody>
      </p:sp>
    </p:spTree>
    <p:extLst>
      <p:ext uri="{BB962C8B-B14F-4D97-AF65-F5344CB8AC3E}">
        <p14:creationId xmlns:p14="http://schemas.microsoft.com/office/powerpoint/2010/main" val="18074396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800"/>
              <a:buFont typeface="Montserrat ExtraBold"/>
              <a:buNone/>
              <a:defRPr sz="2800">
                <a:solidFill>
                  <a:schemeClr val="dk2"/>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marL="914400" lvl="1"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marL="1371600" lvl="2"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marL="1828800" lvl="3"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marL="2286000" lvl="4"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marL="2743200" lvl="5"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marL="3200400" lvl="6"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marL="3657600" lvl="7"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marL="4114800" lvl="8" indent="-3175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2931924750"/>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7.xml"/><Relationship Id="rId5" Type="http://schemas.openxmlformats.org/officeDocument/2006/relationships/image" Target="../media/image18.jpe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1" name="Google Shape;191;p31"/>
          <p:cNvSpPr txBox="1">
            <a:spLocks noGrp="1"/>
          </p:cNvSpPr>
          <p:nvPr>
            <p:ph type="subTitle" idx="1"/>
          </p:nvPr>
        </p:nvSpPr>
        <p:spPr>
          <a:xfrm>
            <a:off x="159026" y="787179"/>
            <a:ext cx="5613620" cy="3275938"/>
          </a:xfrm>
          <a:prstGeom prst="rect">
            <a:avLst/>
          </a:prstGeom>
        </p:spPr>
        <p:txBody>
          <a:bodyPr spcFirstLastPara="1" wrap="square" lIns="91425" tIns="91425" rIns="91425" bIns="91425" anchor="t" anchorCtr="0">
            <a:noAutofit/>
          </a:bodyPr>
          <a:lstStyle/>
          <a:p>
            <a:pPr marL="0" indent="0" algn="ctr"/>
            <a:r>
              <a:rPr lang="fr-FR" sz="2400" b="1" dirty="0">
                <a:effectLst/>
                <a:latin typeface="Montserrat" panose="00000500000000000000" pitchFamily="2" charset="0"/>
                <a:ea typeface="Calibri" panose="020F0502020204030204" pitchFamily="34" charset="0"/>
                <a:cs typeface="Times New Roman" panose="02020603050405020304" pitchFamily="18" charset="0"/>
              </a:rPr>
              <a:t>Evaluer la crédibilité d’une source d’information : étude du processus de conceptualisation chez des élèves de CM1 et CM2</a:t>
            </a:r>
          </a:p>
          <a:p>
            <a:pPr marL="0" lvl="0" indent="0" algn="ctr" rtl="0">
              <a:spcBef>
                <a:spcPts val="0"/>
              </a:spcBef>
              <a:spcAft>
                <a:spcPts val="0"/>
              </a:spcAft>
              <a:buNone/>
            </a:pPr>
            <a:endParaRPr lang="en" dirty="0"/>
          </a:p>
          <a:p>
            <a:pPr marL="0" lvl="0" indent="0" algn="ctr" rtl="0">
              <a:spcBef>
                <a:spcPts val="0"/>
              </a:spcBef>
              <a:spcAft>
                <a:spcPts val="0"/>
              </a:spcAft>
              <a:buNone/>
            </a:pPr>
            <a:r>
              <a:rPr lang="en" sz="1600" dirty="0"/>
              <a:t>Lucille Geay</a:t>
            </a:r>
          </a:p>
          <a:p>
            <a:pPr marL="0" lvl="0" indent="0" algn="ctr" rtl="0">
              <a:spcBef>
                <a:spcPts val="0"/>
              </a:spcBef>
              <a:spcAft>
                <a:spcPts val="0"/>
              </a:spcAft>
              <a:buNone/>
            </a:pPr>
            <a:r>
              <a:rPr lang="en" sz="1400" dirty="0"/>
              <a:t>Doctorante en psychologie cognitive</a:t>
            </a:r>
          </a:p>
          <a:p>
            <a:pPr marL="0" lvl="0" indent="0" algn="ctr" rtl="0">
              <a:spcBef>
                <a:spcPts val="0"/>
              </a:spcBef>
              <a:spcAft>
                <a:spcPts val="0"/>
              </a:spcAft>
              <a:buNone/>
            </a:pPr>
            <a:endParaRPr lang="en" sz="1600" dirty="0"/>
          </a:p>
          <a:p>
            <a:pPr marL="0" lvl="0" indent="0" algn="ctr" rtl="0">
              <a:spcBef>
                <a:spcPts val="0"/>
              </a:spcBef>
              <a:spcAft>
                <a:spcPts val="0"/>
              </a:spcAft>
              <a:buNone/>
            </a:pPr>
            <a:r>
              <a:rPr lang="fr-FR" sz="1200" dirty="0"/>
              <a:t>S</a:t>
            </a:r>
            <a:r>
              <a:rPr lang="en" sz="1400" dirty="0"/>
              <a:t>ous la direction de André Tricot et Michel Grandaty</a:t>
            </a:r>
            <a:endParaRPr sz="1200" dirty="0"/>
          </a:p>
        </p:txBody>
      </p:sp>
      <p:grpSp>
        <p:nvGrpSpPr>
          <p:cNvPr id="12" name="Groupe 11">
            <a:extLst>
              <a:ext uri="{FF2B5EF4-FFF2-40B4-BE49-F238E27FC236}">
                <a16:creationId xmlns:a16="http://schemas.microsoft.com/office/drawing/2014/main" id="{D97155DA-8510-41C7-9A25-33719CB6AF24}"/>
              </a:ext>
            </a:extLst>
          </p:cNvPr>
          <p:cNvGrpSpPr/>
          <p:nvPr/>
        </p:nvGrpSpPr>
        <p:grpSpPr>
          <a:xfrm>
            <a:off x="799294" y="4005728"/>
            <a:ext cx="4664753" cy="964854"/>
            <a:chOff x="799294" y="4005728"/>
            <a:chExt cx="4664753" cy="964854"/>
          </a:xfrm>
        </p:grpSpPr>
        <p:grpSp>
          <p:nvGrpSpPr>
            <p:cNvPr id="4" name="Groupe 3"/>
            <p:cNvGrpSpPr/>
            <p:nvPr/>
          </p:nvGrpSpPr>
          <p:grpSpPr>
            <a:xfrm>
              <a:off x="799294" y="4005728"/>
              <a:ext cx="4664753" cy="964854"/>
              <a:chOff x="2545635" y="4755438"/>
              <a:chExt cx="5711374" cy="1648723"/>
            </a:xfrm>
          </p:grpSpPr>
          <p:grpSp>
            <p:nvGrpSpPr>
              <p:cNvPr id="5" name="Groupe 4"/>
              <p:cNvGrpSpPr/>
              <p:nvPr/>
            </p:nvGrpSpPr>
            <p:grpSpPr>
              <a:xfrm>
                <a:off x="2545635" y="4755438"/>
                <a:ext cx="2415117" cy="1648723"/>
                <a:chOff x="2534472" y="5596623"/>
                <a:chExt cx="1354159" cy="912117"/>
              </a:xfrm>
            </p:grpSpPr>
            <p:sp>
              <p:nvSpPr>
                <p:cNvPr id="7" name="Rectangle 6"/>
                <p:cNvSpPr/>
                <p:nvPr/>
              </p:nvSpPr>
              <p:spPr>
                <a:xfrm>
                  <a:off x="2534472" y="5732143"/>
                  <a:ext cx="571810" cy="62762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5F2EE"/>
                    </a:solidFill>
                    <a:effectLst/>
                    <a:uLnTx/>
                    <a:uFillTx/>
                    <a:latin typeface="Arial"/>
                    <a:ea typeface="+mn-ea"/>
                    <a:cs typeface="+mn-cs"/>
                    <a:sym typeface="Arial"/>
                  </a:endParaRPr>
                </a:p>
              </p:txBody>
            </p:sp>
            <p:sp>
              <p:nvSpPr>
                <p:cNvPr id="9" name="Rectangle 8"/>
                <p:cNvSpPr/>
                <p:nvPr/>
              </p:nvSpPr>
              <p:spPr>
                <a:xfrm>
                  <a:off x="3106282" y="5596623"/>
                  <a:ext cx="782349" cy="912117"/>
                </a:xfrm>
                <a:prstGeom prst="rect">
                  <a:avLst/>
                </a:prstGeom>
                <a:blipFill dpi="0" rotWithShape="1">
                  <a:blip r:embed="rId5" cstate="print">
                    <a:extLst>
                      <a:ext uri="{BEBA8EAE-BF5A-486C-A8C5-ECC9F3942E4B}">
                        <a14:imgProps xmlns:a14="http://schemas.microsoft.com/office/drawing/2010/main">
                          <a14:imgLayer r:embed="rId6">
                            <a14:imgEffect>
                              <a14:backgroundRemoval t="10000" b="90000" l="10000" r="90000"/>
                            </a14:imgEffect>
                            <a14:imgEffect>
                              <a14:colorTemperature colorTemp="47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dirty="0">
                    <a:ln>
                      <a:noFill/>
                    </a:ln>
                    <a:solidFill>
                      <a:srgbClr val="F5F2EE"/>
                    </a:solidFill>
                    <a:effectLst/>
                    <a:uLnTx/>
                    <a:uFillTx/>
                    <a:latin typeface="Arial"/>
                    <a:ea typeface="+mn-ea"/>
                    <a:cs typeface="+mn-cs"/>
                    <a:sym typeface="Arial"/>
                  </a:endParaRPr>
                </a:p>
              </p:txBody>
            </p:sp>
          </p:grpSp>
          <p:pic>
            <p:nvPicPr>
              <p:cNvPr id="6" name="Image 5"/>
              <p:cNvPicPr/>
              <p:nvPr/>
            </p:nvPicPr>
            <p:blipFill rotWithShape="1">
              <a:blip r:embed="rId7">
                <a:extLst>
                  <a:ext uri="{28A0092B-C50C-407E-A947-70E740481C1C}">
                    <a14:useLocalDpi xmlns:a14="http://schemas.microsoft.com/office/drawing/2010/main" val="0"/>
                  </a:ext>
                </a:extLst>
              </a:blip>
              <a:srcRect b="9698"/>
              <a:stretch/>
            </p:blipFill>
            <p:spPr bwMode="auto">
              <a:xfrm>
                <a:off x="6735295" y="5117805"/>
                <a:ext cx="1521714" cy="1017079"/>
              </a:xfrm>
              <a:prstGeom prst="rect">
                <a:avLst/>
              </a:prstGeom>
              <a:noFill/>
              <a:ln>
                <a:noFill/>
              </a:ln>
            </p:spPr>
          </p:pic>
        </p:grpSp>
        <p:pic>
          <p:nvPicPr>
            <p:cNvPr id="11" name="Image 10">
              <a:extLst>
                <a:ext uri="{FF2B5EF4-FFF2-40B4-BE49-F238E27FC236}">
                  <a16:creationId xmlns:a16="http://schemas.microsoft.com/office/drawing/2014/main" id="{914D770F-4674-4E2C-A5A2-CE07C37C9983}"/>
                </a:ext>
              </a:extLst>
            </p:cNvPr>
            <p:cNvPicPr>
              <a:picLocks noChangeAspect="1"/>
            </p:cNvPicPr>
            <p:nvPr/>
          </p:nvPicPr>
          <p:blipFill>
            <a:blip r:embed="rId8"/>
            <a:stretch>
              <a:fillRect/>
            </a:stretch>
          </p:blipFill>
          <p:spPr>
            <a:xfrm>
              <a:off x="2595914" y="4091806"/>
              <a:ext cx="1491058" cy="778469"/>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503547" y="326867"/>
            <a:ext cx="6524865" cy="880881"/>
          </a:xfrm>
        </p:spPr>
        <p:txBody>
          <a:bodyPr/>
          <a:lstStyle/>
          <a:p>
            <a:pPr algn="ctr"/>
            <a:r>
              <a:rPr lang="fr-FR" sz="2400" dirty="0"/>
              <a:t>Evaluer la moralité d’une source </a:t>
            </a:r>
          </a:p>
        </p:txBody>
      </p:sp>
      <p:grpSp>
        <p:nvGrpSpPr>
          <p:cNvPr id="30" name="Groupe 29"/>
          <p:cNvGrpSpPr/>
          <p:nvPr/>
        </p:nvGrpSpPr>
        <p:grpSpPr>
          <a:xfrm>
            <a:off x="1499082" y="3427229"/>
            <a:ext cx="6529330" cy="324648"/>
            <a:chOff x="1475010" y="4029786"/>
            <a:chExt cx="6529330" cy="324648"/>
          </a:xfrm>
        </p:grpSpPr>
        <p:sp>
          <p:nvSpPr>
            <p:cNvPr id="31" name="ZoneTexte 30"/>
            <p:cNvSpPr txBox="1"/>
            <p:nvPr/>
          </p:nvSpPr>
          <p:spPr>
            <a:xfrm>
              <a:off x="1863299" y="4031269"/>
              <a:ext cx="6141041" cy="323165"/>
            </a:xfrm>
            <a:prstGeom prst="rect">
              <a:avLst/>
            </a:prstGeom>
            <a:noFill/>
          </p:spPr>
          <p:txBody>
            <a:bodyPr wrap="square" rtlCol="0">
              <a:spAutoFit/>
            </a:bodyPr>
            <a:lstStyle/>
            <a:p>
              <a:pPr defTabSz="914378"/>
              <a:r>
                <a:rPr lang="fr-FR" sz="1500" dirty="0">
                  <a:latin typeface="Montserrat" panose="020B0604020202020204" charset="0"/>
                  <a:ea typeface="+mn-ea"/>
                </a:rPr>
                <a:t>Confiance agrégée et réputation</a:t>
              </a:r>
            </a:p>
          </p:txBody>
        </p:sp>
        <p:sp>
          <p:nvSpPr>
            <p:cNvPr id="32" name="Google Shape;11840;p106"/>
            <p:cNvSpPr/>
            <p:nvPr/>
          </p:nvSpPr>
          <p:spPr>
            <a:xfrm>
              <a:off x="1475010" y="4029786"/>
              <a:ext cx="372188" cy="309260"/>
            </a:xfrm>
            <a:custGeom>
              <a:avLst/>
              <a:gdLst/>
              <a:ahLst/>
              <a:cxnLst/>
              <a:rect l="l" t="t" r="r" b="b"/>
              <a:pathLst>
                <a:path w="11693" h="9716" extrusionOk="0">
                  <a:moveTo>
                    <a:pt x="2906" y="346"/>
                  </a:moveTo>
                  <a:cubicBezTo>
                    <a:pt x="3120" y="346"/>
                    <a:pt x="3287" y="524"/>
                    <a:pt x="3287" y="727"/>
                  </a:cubicBezTo>
                  <a:lnTo>
                    <a:pt x="3287" y="1096"/>
                  </a:lnTo>
                  <a:cubicBezTo>
                    <a:pt x="3299" y="1429"/>
                    <a:pt x="3049" y="1679"/>
                    <a:pt x="2727" y="1679"/>
                  </a:cubicBezTo>
                  <a:cubicBezTo>
                    <a:pt x="2406" y="1679"/>
                    <a:pt x="2144" y="1429"/>
                    <a:pt x="2144" y="1096"/>
                  </a:cubicBezTo>
                  <a:lnTo>
                    <a:pt x="2144" y="727"/>
                  </a:lnTo>
                  <a:cubicBezTo>
                    <a:pt x="2144" y="500"/>
                    <a:pt x="2322" y="346"/>
                    <a:pt x="2525" y="346"/>
                  </a:cubicBezTo>
                  <a:close/>
                  <a:moveTo>
                    <a:pt x="5894" y="346"/>
                  </a:moveTo>
                  <a:cubicBezTo>
                    <a:pt x="6120" y="346"/>
                    <a:pt x="6275" y="524"/>
                    <a:pt x="6275" y="727"/>
                  </a:cubicBezTo>
                  <a:lnTo>
                    <a:pt x="6275" y="1096"/>
                  </a:lnTo>
                  <a:cubicBezTo>
                    <a:pt x="6299" y="1429"/>
                    <a:pt x="6037" y="1679"/>
                    <a:pt x="5716" y="1679"/>
                  </a:cubicBezTo>
                  <a:cubicBezTo>
                    <a:pt x="5406" y="1679"/>
                    <a:pt x="5132" y="1429"/>
                    <a:pt x="5132" y="1096"/>
                  </a:cubicBezTo>
                  <a:lnTo>
                    <a:pt x="5132" y="727"/>
                  </a:lnTo>
                  <a:cubicBezTo>
                    <a:pt x="5132" y="500"/>
                    <a:pt x="5311" y="346"/>
                    <a:pt x="5525" y="346"/>
                  </a:cubicBezTo>
                  <a:close/>
                  <a:moveTo>
                    <a:pt x="8895" y="346"/>
                  </a:moveTo>
                  <a:cubicBezTo>
                    <a:pt x="9121" y="346"/>
                    <a:pt x="9287" y="524"/>
                    <a:pt x="9287" y="727"/>
                  </a:cubicBezTo>
                  <a:lnTo>
                    <a:pt x="9287" y="1096"/>
                  </a:lnTo>
                  <a:cubicBezTo>
                    <a:pt x="9299" y="1429"/>
                    <a:pt x="9026" y="1679"/>
                    <a:pt x="8716" y="1679"/>
                  </a:cubicBezTo>
                  <a:cubicBezTo>
                    <a:pt x="8406" y="1679"/>
                    <a:pt x="8144" y="1429"/>
                    <a:pt x="8144" y="1096"/>
                  </a:cubicBezTo>
                  <a:lnTo>
                    <a:pt x="8144" y="727"/>
                  </a:lnTo>
                  <a:cubicBezTo>
                    <a:pt x="8144" y="500"/>
                    <a:pt x="8323" y="346"/>
                    <a:pt x="8525" y="346"/>
                  </a:cubicBezTo>
                  <a:close/>
                  <a:moveTo>
                    <a:pt x="2930" y="2036"/>
                  </a:moveTo>
                  <a:lnTo>
                    <a:pt x="2930" y="2120"/>
                  </a:lnTo>
                  <a:cubicBezTo>
                    <a:pt x="2930" y="2179"/>
                    <a:pt x="2941" y="2263"/>
                    <a:pt x="2977" y="2310"/>
                  </a:cubicBezTo>
                  <a:lnTo>
                    <a:pt x="2739" y="2548"/>
                  </a:lnTo>
                  <a:lnTo>
                    <a:pt x="2703" y="2548"/>
                  </a:lnTo>
                  <a:lnTo>
                    <a:pt x="2465" y="2310"/>
                  </a:lnTo>
                  <a:cubicBezTo>
                    <a:pt x="2501" y="2251"/>
                    <a:pt x="2513" y="2191"/>
                    <a:pt x="2513" y="2120"/>
                  </a:cubicBezTo>
                  <a:lnTo>
                    <a:pt x="2513" y="2036"/>
                  </a:lnTo>
                  <a:close/>
                  <a:moveTo>
                    <a:pt x="5918" y="2036"/>
                  </a:moveTo>
                  <a:lnTo>
                    <a:pt x="5918" y="2120"/>
                  </a:lnTo>
                  <a:cubicBezTo>
                    <a:pt x="5918" y="2179"/>
                    <a:pt x="5942" y="2263"/>
                    <a:pt x="5966" y="2310"/>
                  </a:cubicBezTo>
                  <a:lnTo>
                    <a:pt x="5728" y="2548"/>
                  </a:lnTo>
                  <a:lnTo>
                    <a:pt x="5704" y="2548"/>
                  </a:lnTo>
                  <a:lnTo>
                    <a:pt x="5466" y="2310"/>
                  </a:lnTo>
                  <a:cubicBezTo>
                    <a:pt x="5489" y="2251"/>
                    <a:pt x="5501" y="2191"/>
                    <a:pt x="5501" y="2120"/>
                  </a:cubicBezTo>
                  <a:lnTo>
                    <a:pt x="5501" y="2036"/>
                  </a:lnTo>
                  <a:close/>
                  <a:moveTo>
                    <a:pt x="8930" y="2036"/>
                  </a:moveTo>
                  <a:lnTo>
                    <a:pt x="8930" y="2120"/>
                  </a:lnTo>
                  <a:cubicBezTo>
                    <a:pt x="8930" y="2179"/>
                    <a:pt x="8942" y="2263"/>
                    <a:pt x="8966" y="2310"/>
                  </a:cubicBezTo>
                  <a:lnTo>
                    <a:pt x="8728" y="2548"/>
                  </a:lnTo>
                  <a:lnTo>
                    <a:pt x="8704" y="2548"/>
                  </a:lnTo>
                  <a:lnTo>
                    <a:pt x="8466" y="2310"/>
                  </a:lnTo>
                  <a:cubicBezTo>
                    <a:pt x="8490" y="2251"/>
                    <a:pt x="8514" y="2191"/>
                    <a:pt x="8514" y="2120"/>
                  </a:cubicBezTo>
                  <a:lnTo>
                    <a:pt x="8514" y="2036"/>
                  </a:lnTo>
                  <a:close/>
                  <a:moveTo>
                    <a:pt x="1394" y="3525"/>
                  </a:moveTo>
                  <a:cubicBezTo>
                    <a:pt x="1620" y="3525"/>
                    <a:pt x="1798" y="3703"/>
                    <a:pt x="1798" y="3918"/>
                  </a:cubicBezTo>
                  <a:lnTo>
                    <a:pt x="1798" y="4287"/>
                  </a:lnTo>
                  <a:cubicBezTo>
                    <a:pt x="1798" y="4596"/>
                    <a:pt x="1548" y="4870"/>
                    <a:pt x="1215" y="4870"/>
                  </a:cubicBezTo>
                  <a:cubicBezTo>
                    <a:pt x="905" y="4870"/>
                    <a:pt x="644" y="4608"/>
                    <a:pt x="644" y="4287"/>
                  </a:cubicBezTo>
                  <a:lnTo>
                    <a:pt x="644" y="3918"/>
                  </a:lnTo>
                  <a:cubicBezTo>
                    <a:pt x="644" y="3691"/>
                    <a:pt x="822" y="3525"/>
                    <a:pt x="1025" y="3525"/>
                  </a:cubicBezTo>
                  <a:close/>
                  <a:moveTo>
                    <a:pt x="4406" y="3525"/>
                  </a:moveTo>
                  <a:cubicBezTo>
                    <a:pt x="4632" y="3525"/>
                    <a:pt x="4811" y="3703"/>
                    <a:pt x="4811" y="3918"/>
                  </a:cubicBezTo>
                  <a:lnTo>
                    <a:pt x="4811" y="4287"/>
                  </a:lnTo>
                  <a:cubicBezTo>
                    <a:pt x="4811" y="4596"/>
                    <a:pt x="4549" y="4870"/>
                    <a:pt x="4227" y="4870"/>
                  </a:cubicBezTo>
                  <a:cubicBezTo>
                    <a:pt x="3918" y="4870"/>
                    <a:pt x="3644" y="4608"/>
                    <a:pt x="3644" y="4287"/>
                  </a:cubicBezTo>
                  <a:lnTo>
                    <a:pt x="3644" y="3918"/>
                  </a:lnTo>
                  <a:cubicBezTo>
                    <a:pt x="3644" y="3691"/>
                    <a:pt x="3823" y="3525"/>
                    <a:pt x="4037" y="3525"/>
                  </a:cubicBezTo>
                  <a:close/>
                  <a:moveTo>
                    <a:pt x="7394" y="3525"/>
                  </a:moveTo>
                  <a:cubicBezTo>
                    <a:pt x="7621" y="3525"/>
                    <a:pt x="7799" y="3703"/>
                    <a:pt x="7799" y="3918"/>
                  </a:cubicBezTo>
                  <a:lnTo>
                    <a:pt x="7799" y="4287"/>
                  </a:lnTo>
                  <a:cubicBezTo>
                    <a:pt x="7799" y="4596"/>
                    <a:pt x="7537" y="4870"/>
                    <a:pt x="7216" y="4870"/>
                  </a:cubicBezTo>
                  <a:cubicBezTo>
                    <a:pt x="6906" y="4870"/>
                    <a:pt x="6632" y="4608"/>
                    <a:pt x="6632" y="4287"/>
                  </a:cubicBezTo>
                  <a:lnTo>
                    <a:pt x="6632" y="3918"/>
                  </a:lnTo>
                  <a:cubicBezTo>
                    <a:pt x="6632" y="3691"/>
                    <a:pt x="6811" y="3525"/>
                    <a:pt x="7025" y="3525"/>
                  </a:cubicBezTo>
                  <a:close/>
                  <a:moveTo>
                    <a:pt x="10407" y="3525"/>
                  </a:moveTo>
                  <a:cubicBezTo>
                    <a:pt x="10621" y="3525"/>
                    <a:pt x="10788" y="3703"/>
                    <a:pt x="10788" y="3918"/>
                  </a:cubicBezTo>
                  <a:lnTo>
                    <a:pt x="10788" y="4287"/>
                  </a:lnTo>
                  <a:cubicBezTo>
                    <a:pt x="10800" y="4608"/>
                    <a:pt x="10538" y="4870"/>
                    <a:pt x="10216" y="4870"/>
                  </a:cubicBezTo>
                  <a:cubicBezTo>
                    <a:pt x="9907" y="4870"/>
                    <a:pt x="9645" y="4608"/>
                    <a:pt x="9645" y="4287"/>
                  </a:cubicBezTo>
                  <a:lnTo>
                    <a:pt x="9645" y="3918"/>
                  </a:lnTo>
                  <a:cubicBezTo>
                    <a:pt x="9645" y="3691"/>
                    <a:pt x="9823" y="3525"/>
                    <a:pt x="10026" y="3525"/>
                  </a:cubicBezTo>
                  <a:close/>
                  <a:moveTo>
                    <a:pt x="1429" y="5215"/>
                  </a:moveTo>
                  <a:lnTo>
                    <a:pt x="1429" y="5311"/>
                  </a:lnTo>
                  <a:cubicBezTo>
                    <a:pt x="1429" y="5370"/>
                    <a:pt x="1441" y="5442"/>
                    <a:pt x="1477" y="5489"/>
                  </a:cubicBezTo>
                  <a:lnTo>
                    <a:pt x="1239" y="5727"/>
                  </a:lnTo>
                  <a:lnTo>
                    <a:pt x="1203" y="5727"/>
                  </a:lnTo>
                  <a:lnTo>
                    <a:pt x="965" y="5489"/>
                  </a:lnTo>
                  <a:cubicBezTo>
                    <a:pt x="989" y="5430"/>
                    <a:pt x="1013" y="5370"/>
                    <a:pt x="1013" y="5311"/>
                  </a:cubicBezTo>
                  <a:lnTo>
                    <a:pt x="1013" y="5215"/>
                  </a:lnTo>
                  <a:close/>
                  <a:moveTo>
                    <a:pt x="4430" y="5215"/>
                  </a:moveTo>
                  <a:lnTo>
                    <a:pt x="4430" y="5311"/>
                  </a:lnTo>
                  <a:cubicBezTo>
                    <a:pt x="4430" y="5370"/>
                    <a:pt x="4454" y="5442"/>
                    <a:pt x="4477" y="5489"/>
                  </a:cubicBezTo>
                  <a:lnTo>
                    <a:pt x="4239" y="5727"/>
                  </a:lnTo>
                  <a:lnTo>
                    <a:pt x="4215" y="5727"/>
                  </a:lnTo>
                  <a:lnTo>
                    <a:pt x="3977" y="5489"/>
                  </a:lnTo>
                  <a:cubicBezTo>
                    <a:pt x="4001" y="5430"/>
                    <a:pt x="4013" y="5370"/>
                    <a:pt x="4013" y="5311"/>
                  </a:cubicBezTo>
                  <a:lnTo>
                    <a:pt x="4013" y="5215"/>
                  </a:lnTo>
                  <a:close/>
                  <a:moveTo>
                    <a:pt x="7418" y="5215"/>
                  </a:moveTo>
                  <a:lnTo>
                    <a:pt x="7418" y="5311"/>
                  </a:lnTo>
                  <a:cubicBezTo>
                    <a:pt x="7418" y="5370"/>
                    <a:pt x="7442" y="5442"/>
                    <a:pt x="7466" y="5489"/>
                  </a:cubicBezTo>
                  <a:lnTo>
                    <a:pt x="7228" y="5727"/>
                  </a:lnTo>
                  <a:lnTo>
                    <a:pt x="7204" y="5727"/>
                  </a:lnTo>
                  <a:lnTo>
                    <a:pt x="6966" y="5489"/>
                  </a:lnTo>
                  <a:cubicBezTo>
                    <a:pt x="6990" y="5430"/>
                    <a:pt x="7001" y="5370"/>
                    <a:pt x="7001" y="5311"/>
                  </a:cubicBezTo>
                  <a:lnTo>
                    <a:pt x="7001" y="5215"/>
                  </a:lnTo>
                  <a:close/>
                  <a:moveTo>
                    <a:pt x="10419" y="5215"/>
                  </a:moveTo>
                  <a:lnTo>
                    <a:pt x="10419" y="5311"/>
                  </a:lnTo>
                  <a:cubicBezTo>
                    <a:pt x="10419" y="5370"/>
                    <a:pt x="10430" y="5442"/>
                    <a:pt x="10454" y="5489"/>
                  </a:cubicBezTo>
                  <a:lnTo>
                    <a:pt x="10216" y="5727"/>
                  </a:lnTo>
                  <a:lnTo>
                    <a:pt x="10192" y="5727"/>
                  </a:lnTo>
                  <a:lnTo>
                    <a:pt x="9954" y="5489"/>
                  </a:lnTo>
                  <a:cubicBezTo>
                    <a:pt x="9978" y="5430"/>
                    <a:pt x="10002" y="5370"/>
                    <a:pt x="10002" y="5311"/>
                  </a:cubicBezTo>
                  <a:lnTo>
                    <a:pt x="10002" y="5215"/>
                  </a:lnTo>
                  <a:close/>
                  <a:moveTo>
                    <a:pt x="2584" y="0"/>
                  </a:moveTo>
                  <a:cubicBezTo>
                    <a:pt x="2191" y="0"/>
                    <a:pt x="1858" y="322"/>
                    <a:pt x="1858" y="727"/>
                  </a:cubicBezTo>
                  <a:lnTo>
                    <a:pt x="1858" y="1096"/>
                  </a:lnTo>
                  <a:cubicBezTo>
                    <a:pt x="1858" y="1393"/>
                    <a:pt x="2013" y="1667"/>
                    <a:pt x="2227" y="1846"/>
                  </a:cubicBezTo>
                  <a:lnTo>
                    <a:pt x="2227" y="2108"/>
                  </a:lnTo>
                  <a:cubicBezTo>
                    <a:pt x="2227" y="2108"/>
                    <a:pt x="2227" y="2132"/>
                    <a:pt x="2215" y="2132"/>
                  </a:cubicBezTo>
                  <a:lnTo>
                    <a:pt x="1787" y="2346"/>
                  </a:lnTo>
                  <a:cubicBezTo>
                    <a:pt x="1608" y="2441"/>
                    <a:pt x="1489" y="2632"/>
                    <a:pt x="1489" y="2846"/>
                  </a:cubicBezTo>
                  <a:lnTo>
                    <a:pt x="1489" y="3179"/>
                  </a:lnTo>
                  <a:lnTo>
                    <a:pt x="1096" y="3179"/>
                  </a:lnTo>
                  <a:cubicBezTo>
                    <a:pt x="703" y="3179"/>
                    <a:pt x="370" y="3513"/>
                    <a:pt x="370" y="3918"/>
                  </a:cubicBezTo>
                  <a:lnTo>
                    <a:pt x="370" y="4287"/>
                  </a:lnTo>
                  <a:cubicBezTo>
                    <a:pt x="370" y="4584"/>
                    <a:pt x="524" y="4846"/>
                    <a:pt x="739" y="5025"/>
                  </a:cubicBezTo>
                  <a:lnTo>
                    <a:pt x="739" y="5299"/>
                  </a:lnTo>
                  <a:cubicBezTo>
                    <a:pt x="739" y="5299"/>
                    <a:pt x="739" y="5311"/>
                    <a:pt x="727" y="5311"/>
                  </a:cubicBezTo>
                  <a:lnTo>
                    <a:pt x="298" y="5537"/>
                  </a:lnTo>
                  <a:cubicBezTo>
                    <a:pt x="120" y="5620"/>
                    <a:pt x="1" y="5823"/>
                    <a:pt x="1" y="6025"/>
                  </a:cubicBezTo>
                  <a:lnTo>
                    <a:pt x="1" y="7870"/>
                  </a:lnTo>
                  <a:cubicBezTo>
                    <a:pt x="1" y="8025"/>
                    <a:pt x="48" y="8156"/>
                    <a:pt x="120" y="8275"/>
                  </a:cubicBezTo>
                  <a:lnTo>
                    <a:pt x="298" y="8561"/>
                  </a:lnTo>
                  <a:cubicBezTo>
                    <a:pt x="346" y="8621"/>
                    <a:pt x="358" y="8692"/>
                    <a:pt x="358" y="8775"/>
                  </a:cubicBezTo>
                  <a:lnTo>
                    <a:pt x="358" y="9549"/>
                  </a:lnTo>
                  <a:cubicBezTo>
                    <a:pt x="358" y="9644"/>
                    <a:pt x="429" y="9716"/>
                    <a:pt x="524" y="9716"/>
                  </a:cubicBezTo>
                  <a:cubicBezTo>
                    <a:pt x="608" y="9716"/>
                    <a:pt x="679" y="9644"/>
                    <a:pt x="679" y="9549"/>
                  </a:cubicBezTo>
                  <a:lnTo>
                    <a:pt x="679" y="8775"/>
                  </a:lnTo>
                  <a:cubicBezTo>
                    <a:pt x="679" y="8632"/>
                    <a:pt x="644" y="8501"/>
                    <a:pt x="560" y="8371"/>
                  </a:cubicBezTo>
                  <a:lnTo>
                    <a:pt x="382" y="8097"/>
                  </a:lnTo>
                  <a:cubicBezTo>
                    <a:pt x="346" y="8037"/>
                    <a:pt x="322" y="7966"/>
                    <a:pt x="322" y="7870"/>
                  </a:cubicBezTo>
                  <a:lnTo>
                    <a:pt x="322" y="6025"/>
                  </a:lnTo>
                  <a:cubicBezTo>
                    <a:pt x="322" y="5954"/>
                    <a:pt x="370" y="5882"/>
                    <a:pt x="441" y="5846"/>
                  </a:cubicBezTo>
                  <a:lnTo>
                    <a:pt x="763" y="5692"/>
                  </a:lnTo>
                  <a:lnTo>
                    <a:pt x="1036" y="5977"/>
                  </a:lnTo>
                  <a:cubicBezTo>
                    <a:pt x="1120" y="6049"/>
                    <a:pt x="1203" y="6085"/>
                    <a:pt x="1298" y="6085"/>
                  </a:cubicBezTo>
                  <a:cubicBezTo>
                    <a:pt x="1382" y="6085"/>
                    <a:pt x="1477" y="6049"/>
                    <a:pt x="1548" y="5977"/>
                  </a:cubicBezTo>
                  <a:lnTo>
                    <a:pt x="1834" y="5692"/>
                  </a:lnTo>
                  <a:lnTo>
                    <a:pt x="2144" y="5846"/>
                  </a:lnTo>
                  <a:cubicBezTo>
                    <a:pt x="2215" y="5882"/>
                    <a:pt x="2263" y="5954"/>
                    <a:pt x="2263" y="6025"/>
                  </a:cubicBezTo>
                  <a:lnTo>
                    <a:pt x="2263" y="7870"/>
                  </a:lnTo>
                  <a:cubicBezTo>
                    <a:pt x="2263" y="7942"/>
                    <a:pt x="2227" y="8025"/>
                    <a:pt x="2203" y="8097"/>
                  </a:cubicBezTo>
                  <a:lnTo>
                    <a:pt x="2025" y="8371"/>
                  </a:lnTo>
                  <a:cubicBezTo>
                    <a:pt x="1953" y="8490"/>
                    <a:pt x="1906" y="8644"/>
                    <a:pt x="1906" y="8775"/>
                  </a:cubicBezTo>
                  <a:lnTo>
                    <a:pt x="1906" y="9549"/>
                  </a:lnTo>
                  <a:cubicBezTo>
                    <a:pt x="1906" y="9644"/>
                    <a:pt x="1977" y="9716"/>
                    <a:pt x="2072" y="9716"/>
                  </a:cubicBezTo>
                  <a:cubicBezTo>
                    <a:pt x="2156" y="9716"/>
                    <a:pt x="2227" y="9644"/>
                    <a:pt x="2227" y="9549"/>
                  </a:cubicBezTo>
                  <a:lnTo>
                    <a:pt x="2227" y="8775"/>
                  </a:lnTo>
                  <a:cubicBezTo>
                    <a:pt x="2227" y="8704"/>
                    <a:pt x="2263" y="8632"/>
                    <a:pt x="2287" y="8561"/>
                  </a:cubicBezTo>
                  <a:lnTo>
                    <a:pt x="2465" y="8275"/>
                  </a:lnTo>
                  <a:cubicBezTo>
                    <a:pt x="2549" y="8156"/>
                    <a:pt x="2584" y="8001"/>
                    <a:pt x="2584" y="7870"/>
                  </a:cubicBezTo>
                  <a:lnTo>
                    <a:pt x="2584" y="6025"/>
                  </a:lnTo>
                  <a:cubicBezTo>
                    <a:pt x="2584" y="5823"/>
                    <a:pt x="2465" y="5644"/>
                    <a:pt x="2287" y="5537"/>
                  </a:cubicBezTo>
                  <a:lnTo>
                    <a:pt x="1858" y="5311"/>
                  </a:lnTo>
                  <a:lnTo>
                    <a:pt x="1846" y="5299"/>
                  </a:lnTo>
                  <a:lnTo>
                    <a:pt x="1846" y="5025"/>
                  </a:lnTo>
                  <a:cubicBezTo>
                    <a:pt x="2072" y="4870"/>
                    <a:pt x="2215" y="4596"/>
                    <a:pt x="2215" y="4287"/>
                  </a:cubicBezTo>
                  <a:lnTo>
                    <a:pt x="2215" y="3918"/>
                  </a:lnTo>
                  <a:cubicBezTo>
                    <a:pt x="2215" y="3644"/>
                    <a:pt x="2072" y="3406"/>
                    <a:pt x="1846" y="3275"/>
                  </a:cubicBezTo>
                  <a:lnTo>
                    <a:pt x="1846" y="2822"/>
                  </a:lnTo>
                  <a:cubicBezTo>
                    <a:pt x="1846" y="2751"/>
                    <a:pt x="1894" y="2679"/>
                    <a:pt x="1965" y="2644"/>
                  </a:cubicBezTo>
                  <a:lnTo>
                    <a:pt x="2275" y="2501"/>
                  </a:lnTo>
                  <a:lnTo>
                    <a:pt x="2560" y="2786"/>
                  </a:lnTo>
                  <a:cubicBezTo>
                    <a:pt x="2632" y="2858"/>
                    <a:pt x="2727" y="2882"/>
                    <a:pt x="2810" y="2882"/>
                  </a:cubicBezTo>
                  <a:cubicBezTo>
                    <a:pt x="2906" y="2882"/>
                    <a:pt x="2989" y="2858"/>
                    <a:pt x="3061" y="2786"/>
                  </a:cubicBezTo>
                  <a:lnTo>
                    <a:pt x="3346" y="2501"/>
                  </a:lnTo>
                  <a:lnTo>
                    <a:pt x="3656" y="2644"/>
                  </a:lnTo>
                  <a:cubicBezTo>
                    <a:pt x="3739" y="2679"/>
                    <a:pt x="3775" y="2751"/>
                    <a:pt x="3775" y="2822"/>
                  </a:cubicBezTo>
                  <a:lnTo>
                    <a:pt x="3775" y="3275"/>
                  </a:lnTo>
                  <a:cubicBezTo>
                    <a:pt x="3561" y="3394"/>
                    <a:pt x="3406" y="3632"/>
                    <a:pt x="3406" y="3918"/>
                  </a:cubicBezTo>
                  <a:lnTo>
                    <a:pt x="3406" y="4287"/>
                  </a:lnTo>
                  <a:cubicBezTo>
                    <a:pt x="3406" y="4584"/>
                    <a:pt x="3561" y="4846"/>
                    <a:pt x="3775" y="5025"/>
                  </a:cubicBezTo>
                  <a:lnTo>
                    <a:pt x="3775" y="5299"/>
                  </a:lnTo>
                  <a:cubicBezTo>
                    <a:pt x="3775" y="5299"/>
                    <a:pt x="3775" y="5311"/>
                    <a:pt x="3763" y="5311"/>
                  </a:cubicBezTo>
                  <a:lnTo>
                    <a:pt x="3334" y="5537"/>
                  </a:lnTo>
                  <a:cubicBezTo>
                    <a:pt x="3156" y="5620"/>
                    <a:pt x="3037" y="5823"/>
                    <a:pt x="3037" y="6025"/>
                  </a:cubicBezTo>
                  <a:lnTo>
                    <a:pt x="3037" y="7870"/>
                  </a:lnTo>
                  <a:cubicBezTo>
                    <a:pt x="3037" y="8025"/>
                    <a:pt x="3084" y="8156"/>
                    <a:pt x="3156" y="8275"/>
                  </a:cubicBezTo>
                  <a:lnTo>
                    <a:pt x="3334" y="8561"/>
                  </a:lnTo>
                  <a:cubicBezTo>
                    <a:pt x="3382" y="8621"/>
                    <a:pt x="3394" y="8692"/>
                    <a:pt x="3394" y="8775"/>
                  </a:cubicBezTo>
                  <a:lnTo>
                    <a:pt x="3394" y="9549"/>
                  </a:lnTo>
                  <a:cubicBezTo>
                    <a:pt x="3394" y="9644"/>
                    <a:pt x="3465" y="9716"/>
                    <a:pt x="3561" y="9716"/>
                  </a:cubicBezTo>
                  <a:cubicBezTo>
                    <a:pt x="3644" y="9716"/>
                    <a:pt x="3715" y="9644"/>
                    <a:pt x="3715" y="9549"/>
                  </a:cubicBezTo>
                  <a:lnTo>
                    <a:pt x="3715" y="8775"/>
                  </a:lnTo>
                  <a:cubicBezTo>
                    <a:pt x="3715" y="8632"/>
                    <a:pt x="3680" y="8501"/>
                    <a:pt x="3596" y="8371"/>
                  </a:cubicBezTo>
                  <a:lnTo>
                    <a:pt x="3418" y="8097"/>
                  </a:lnTo>
                  <a:cubicBezTo>
                    <a:pt x="3382" y="8037"/>
                    <a:pt x="3358" y="7966"/>
                    <a:pt x="3358" y="7870"/>
                  </a:cubicBezTo>
                  <a:lnTo>
                    <a:pt x="3358" y="6025"/>
                  </a:lnTo>
                  <a:cubicBezTo>
                    <a:pt x="3358" y="5954"/>
                    <a:pt x="3406" y="5882"/>
                    <a:pt x="3477" y="5846"/>
                  </a:cubicBezTo>
                  <a:lnTo>
                    <a:pt x="3799" y="5692"/>
                  </a:lnTo>
                  <a:lnTo>
                    <a:pt x="4073" y="5977"/>
                  </a:lnTo>
                  <a:cubicBezTo>
                    <a:pt x="4156" y="6049"/>
                    <a:pt x="4239" y="6085"/>
                    <a:pt x="4334" y="6085"/>
                  </a:cubicBezTo>
                  <a:cubicBezTo>
                    <a:pt x="4418" y="6085"/>
                    <a:pt x="4513" y="6049"/>
                    <a:pt x="4585" y="5977"/>
                  </a:cubicBezTo>
                  <a:lnTo>
                    <a:pt x="4870" y="5692"/>
                  </a:lnTo>
                  <a:lnTo>
                    <a:pt x="5180" y="5846"/>
                  </a:lnTo>
                  <a:cubicBezTo>
                    <a:pt x="5251" y="5882"/>
                    <a:pt x="5299" y="5954"/>
                    <a:pt x="5299" y="6025"/>
                  </a:cubicBezTo>
                  <a:lnTo>
                    <a:pt x="5299" y="7870"/>
                  </a:lnTo>
                  <a:cubicBezTo>
                    <a:pt x="5299" y="7942"/>
                    <a:pt x="5263" y="8025"/>
                    <a:pt x="5239" y="8097"/>
                  </a:cubicBezTo>
                  <a:lnTo>
                    <a:pt x="5061" y="8371"/>
                  </a:lnTo>
                  <a:cubicBezTo>
                    <a:pt x="4989" y="8490"/>
                    <a:pt x="4942" y="8644"/>
                    <a:pt x="4942" y="8775"/>
                  </a:cubicBezTo>
                  <a:lnTo>
                    <a:pt x="4942" y="9549"/>
                  </a:lnTo>
                  <a:cubicBezTo>
                    <a:pt x="4942" y="9644"/>
                    <a:pt x="5013" y="9716"/>
                    <a:pt x="5108" y="9716"/>
                  </a:cubicBezTo>
                  <a:cubicBezTo>
                    <a:pt x="5192" y="9716"/>
                    <a:pt x="5263" y="9644"/>
                    <a:pt x="5263" y="9549"/>
                  </a:cubicBezTo>
                  <a:lnTo>
                    <a:pt x="5263" y="8775"/>
                  </a:lnTo>
                  <a:cubicBezTo>
                    <a:pt x="5263" y="8704"/>
                    <a:pt x="5299" y="8632"/>
                    <a:pt x="5323" y="8561"/>
                  </a:cubicBezTo>
                  <a:lnTo>
                    <a:pt x="5501" y="8275"/>
                  </a:lnTo>
                  <a:cubicBezTo>
                    <a:pt x="5585" y="8156"/>
                    <a:pt x="5620" y="8001"/>
                    <a:pt x="5620" y="7870"/>
                  </a:cubicBezTo>
                  <a:lnTo>
                    <a:pt x="5620" y="6025"/>
                  </a:lnTo>
                  <a:cubicBezTo>
                    <a:pt x="5620" y="5823"/>
                    <a:pt x="5501" y="5644"/>
                    <a:pt x="5323" y="5537"/>
                  </a:cubicBezTo>
                  <a:lnTo>
                    <a:pt x="4894" y="5311"/>
                  </a:lnTo>
                  <a:lnTo>
                    <a:pt x="4882" y="5299"/>
                  </a:lnTo>
                  <a:lnTo>
                    <a:pt x="4882" y="5025"/>
                  </a:lnTo>
                  <a:cubicBezTo>
                    <a:pt x="5108" y="4870"/>
                    <a:pt x="5251" y="4596"/>
                    <a:pt x="5251" y="4287"/>
                  </a:cubicBezTo>
                  <a:lnTo>
                    <a:pt x="5251" y="3918"/>
                  </a:lnTo>
                  <a:cubicBezTo>
                    <a:pt x="5251" y="3644"/>
                    <a:pt x="5108" y="3406"/>
                    <a:pt x="4882" y="3275"/>
                  </a:cubicBezTo>
                  <a:lnTo>
                    <a:pt x="4882" y="2822"/>
                  </a:lnTo>
                  <a:cubicBezTo>
                    <a:pt x="4882" y="2751"/>
                    <a:pt x="4930" y="2679"/>
                    <a:pt x="5001" y="2644"/>
                  </a:cubicBezTo>
                  <a:lnTo>
                    <a:pt x="5311" y="2501"/>
                  </a:lnTo>
                  <a:lnTo>
                    <a:pt x="5597" y="2786"/>
                  </a:lnTo>
                  <a:cubicBezTo>
                    <a:pt x="5668" y="2858"/>
                    <a:pt x="5763" y="2882"/>
                    <a:pt x="5847" y="2882"/>
                  </a:cubicBezTo>
                  <a:cubicBezTo>
                    <a:pt x="5942" y="2882"/>
                    <a:pt x="6025" y="2858"/>
                    <a:pt x="6097" y="2786"/>
                  </a:cubicBezTo>
                  <a:lnTo>
                    <a:pt x="6382" y="2501"/>
                  </a:lnTo>
                  <a:lnTo>
                    <a:pt x="6692" y="2644"/>
                  </a:lnTo>
                  <a:cubicBezTo>
                    <a:pt x="6775" y="2679"/>
                    <a:pt x="6811" y="2751"/>
                    <a:pt x="6811" y="2822"/>
                  </a:cubicBezTo>
                  <a:lnTo>
                    <a:pt x="6811" y="3275"/>
                  </a:lnTo>
                  <a:cubicBezTo>
                    <a:pt x="6597" y="3394"/>
                    <a:pt x="6442" y="3632"/>
                    <a:pt x="6442" y="3918"/>
                  </a:cubicBezTo>
                  <a:lnTo>
                    <a:pt x="6442" y="4287"/>
                  </a:lnTo>
                  <a:cubicBezTo>
                    <a:pt x="6442" y="4584"/>
                    <a:pt x="6597" y="4846"/>
                    <a:pt x="6811" y="5025"/>
                  </a:cubicBezTo>
                  <a:lnTo>
                    <a:pt x="6811" y="5299"/>
                  </a:lnTo>
                  <a:cubicBezTo>
                    <a:pt x="6811" y="5299"/>
                    <a:pt x="6811" y="5311"/>
                    <a:pt x="6799" y="5311"/>
                  </a:cubicBezTo>
                  <a:lnTo>
                    <a:pt x="6370" y="5537"/>
                  </a:lnTo>
                  <a:cubicBezTo>
                    <a:pt x="6192" y="5620"/>
                    <a:pt x="6073" y="5823"/>
                    <a:pt x="6073" y="6025"/>
                  </a:cubicBezTo>
                  <a:lnTo>
                    <a:pt x="6073" y="7870"/>
                  </a:lnTo>
                  <a:cubicBezTo>
                    <a:pt x="6073" y="8025"/>
                    <a:pt x="6120" y="8156"/>
                    <a:pt x="6192" y="8275"/>
                  </a:cubicBezTo>
                  <a:lnTo>
                    <a:pt x="6370" y="8561"/>
                  </a:lnTo>
                  <a:cubicBezTo>
                    <a:pt x="6418" y="8621"/>
                    <a:pt x="6430" y="8692"/>
                    <a:pt x="6430" y="8775"/>
                  </a:cubicBezTo>
                  <a:lnTo>
                    <a:pt x="6430" y="9549"/>
                  </a:lnTo>
                  <a:cubicBezTo>
                    <a:pt x="6430" y="9644"/>
                    <a:pt x="6501" y="9716"/>
                    <a:pt x="6597" y="9716"/>
                  </a:cubicBezTo>
                  <a:cubicBezTo>
                    <a:pt x="6680" y="9716"/>
                    <a:pt x="6751" y="9644"/>
                    <a:pt x="6751" y="9549"/>
                  </a:cubicBezTo>
                  <a:lnTo>
                    <a:pt x="6751" y="8775"/>
                  </a:lnTo>
                  <a:cubicBezTo>
                    <a:pt x="6751" y="8632"/>
                    <a:pt x="6716" y="8501"/>
                    <a:pt x="6632" y="8371"/>
                  </a:cubicBezTo>
                  <a:lnTo>
                    <a:pt x="6454" y="8097"/>
                  </a:lnTo>
                  <a:cubicBezTo>
                    <a:pt x="6418" y="8037"/>
                    <a:pt x="6394" y="7966"/>
                    <a:pt x="6394" y="7870"/>
                  </a:cubicBezTo>
                  <a:lnTo>
                    <a:pt x="6394" y="6025"/>
                  </a:lnTo>
                  <a:cubicBezTo>
                    <a:pt x="6394" y="5954"/>
                    <a:pt x="6442" y="5882"/>
                    <a:pt x="6513" y="5846"/>
                  </a:cubicBezTo>
                  <a:lnTo>
                    <a:pt x="6835" y="5692"/>
                  </a:lnTo>
                  <a:lnTo>
                    <a:pt x="7109" y="5977"/>
                  </a:lnTo>
                  <a:cubicBezTo>
                    <a:pt x="7192" y="6049"/>
                    <a:pt x="7275" y="6085"/>
                    <a:pt x="7371" y="6085"/>
                  </a:cubicBezTo>
                  <a:cubicBezTo>
                    <a:pt x="7454" y="6085"/>
                    <a:pt x="7549" y="6049"/>
                    <a:pt x="7621" y="5977"/>
                  </a:cubicBezTo>
                  <a:lnTo>
                    <a:pt x="7906" y="5692"/>
                  </a:lnTo>
                  <a:lnTo>
                    <a:pt x="8216" y="5846"/>
                  </a:lnTo>
                  <a:cubicBezTo>
                    <a:pt x="8287" y="5882"/>
                    <a:pt x="8335" y="5954"/>
                    <a:pt x="8335" y="6025"/>
                  </a:cubicBezTo>
                  <a:lnTo>
                    <a:pt x="8335" y="7870"/>
                  </a:lnTo>
                  <a:cubicBezTo>
                    <a:pt x="8335" y="7942"/>
                    <a:pt x="8299" y="8025"/>
                    <a:pt x="8275" y="8097"/>
                  </a:cubicBezTo>
                  <a:lnTo>
                    <a:pt x="8097" y="8371"/>
                  </a:lnTo>
                  <a:cubicBezTo>
                    <a:pt x="8025" y="8490"/>
                    <a:pt x="7978" y="8644"/>
                    <a:pt x="7978" y="8775"/>
                  </a:cubicBezTo>
                  <a:lnTo>
                    <a:pt x="7978" y="9549"/>
                  </a:lnTo>
                  <a:cubicBezTo>
                    <a:pt x="7978" y="9644"/>
                    <a:pt x="8049" y="9716"/>
                    <a:pt x="8144" y="9716"/>
                  </a:cubicBezTo>
                  <a:cubicBezTo>
                    <a:pt x="8228" y="9716"/>
                    <a:pt x="8299" y="9644"/>
                    <a:pt x="8299" y="9549"/>
                  </a:cubicBezTo>
                  <a:lnTo>
                    <a:pt x="8299" y="8775"/>
                  </a:lnTo>
                  <a:cubicBezTo>
                    <a:pt x="8299" y="8704"/>
                    <a:pt x="8335" y="8632"/>
                    <a:pt x="8359" y="8561"/>
                  </a:cubicBezTo>
                  <a:lnTo>
                    <a:pt x="8537" y="8275"/>
                  </a:lnTo>
                  <a:cubicBezTo>
                    <a:pt x="8621" y="8156"/>
                    <a:pt x="8656" y="8001"/>
                    <a:pt x="8656" y="7870"/>
                  </a:cubicBezTo>
                  <a:lnTo>
                    <a:pt x="8656" y="6025"/>
                  </a:lnTo>
                  <a:cubicBezTo>
                    <a:pt x="8656" y="5823"/>
                    <a:pt x="8537" y="5644"/>
                    <a:pt x="8359" y="5537"/>
                  </a:cubicBezTo>
                  <a:lnTo>
                    <a:pt x="7930" y="5311"/>
                  </a:lnTo>
                  <a:lnTo>
                    <a:pt x="7918" y="5299"/>
                  </a:lnTo>
                  <a:lnTo>
                    <a:pt x="7918" y="5025"/>
                  </a:lnTo>
                  <a:cubicBezTo>
                    <a:pt x="8144" y="4870"/>
                    <a:pt x="8287" y="4596"/>
                    <a:pt x="8287" y="4287"/>
                  </a:cubicBezTo>
                  <a:lnTo>
                    <a:pt x="8287" y="3918"/>
                  </a:lnTo>
                  <a:cubicBezTo>
                    <a:pt x="8287" y="3644"/>
                    <a:pt x="8144" y="3406"/>
                    <a:pt x="7918" y="3275"/>
                  </a:cubicBezTo>
                  <a:lnTo>
                    <a:pt x="7918" y="2822"/>
                  </a:lnTo>
                  <a:cubicBezTo>
                    <a:pt x="7918" y="2751"/>
                    <a:pt x="7966" y="2679"/>
                    <a:pt x="8037" y="2644"/>
                  </a:cubicBezTo>
                  <a:lnTo>
                    <a:pt x="8347" y="2501"/>
                  </a:lnTo>
                  <a:lnTo>
                    <a:pt x="8633" y="2786"/>
                  </a:lnTo>
                  <a:cubicBezTo>
                    <a:pt x="8704" y="2858"/>
                    <a:pt x="8799" y="2882"/>
                    <a:pt x="8883" y="2882"/>
                  </a:cubicBezTo>
                  <a:cubicBezTo>
                    <a:pt x="8978" y="2882"/>
                    <a:pt x="9061" y="2858"/>
                    <a:pt x="9133" y="2786"/>
                  </a:cubicBezTo>
                  <a:lnTo>
                    <a:pt x="9418" y="2501"/>
                  </a:lnTo>
                  <a:lnTo>
                    <a:pt x="9728" y="2644"/>
                  </a:lnTo>
                  <a:cubicBezTo>
                    <a:pt x="9811" y="2679"/>
                    <a:pt x="9847" y="2751"/>
                    <a:pt x="9847" y="2822"/>
                  </a:cubicBezTo>
                  <a:lnTo>
                    <a:pt x="9847" y="3275"/>
                  </a:lnTo>
                  <a:cubicBezTo>
                    <a:pt x="9633" y="3394"/>
                    <a:pt x="9478" y="3632"/>
                    <a:pt x="9478" y="3918"/>
                  </a:cubicBezTo>
                  <a:lnTo>
                    <a:pt x="9478" y="4287"/>
                  </a:lnTo>
                  <a:cubicBezTo>
                    <a:pt x="9478" y="4584"/>
                    <a:pt x="9633" y="4846"/>
                    <a:pt x="9847" y="5025"/>
                  </a:cubicBezTo>
                  <a:lnTo>
                    <a:pt x="9847" y="5299"/>
                  </a:lnTo>
                  <a:cubicBezTo>
                    <a:pt x="9847" y="5299"/>
                    <a:pt x="9847" y="5311"/>
                    <a:pt x="9835" y="5311"/>
                  </a:cubicBezTo>
                  <a:lnTo>
                    <a:pt x="9407" y="5537"/>
                  </a:lnTo>
                  <a:cubicBezTo>
                    <a:pt x="9228" y="5620"/>
                    <a:pt x="9109" y="5823"/>
                    <a:pt x="9109" y="6025"/>
                  </a:cubicBezTo>
                  <a:lnTo>
                    <a:pt x="9109" y="7870"/>
                  </a:lnTo>
                  <a:cubicBezTo>
                    <a:pt x="9109" y="8025"/>
                    <a:pt x="9157" y="8156"/>
                    <a:pt x="9228" y="8275"/>
                  </a:cubicBezTo>
                  <a:lnTo>
                    <a:pt x="9407" y="8561"/>
                  </a:lnTo>
                  <a:cubicBezTo>
                    <a:pt x="9454" y="8621"/>
                    <a:pt x="9466" y="8692"/>
                    <a:pt x="9466" y="8775"/>
                  </a:cubicBezTo>
                  <a:lnTo>
                    <a:pt x="9466" y="9549"/>
                  </a:lnTo>
                  <a:cubicBezTo>
                    <a:pt x="9466" y="9644"/>
                    <a:pt x="9538" y="9716"/>
                    <a:pt x="9633" y="9716"/>
                  </a:cubicBezTo>
                  <a:cubicBezTo>
                    <a:pt x="9716" y="9716"/>
                    <a:pt x="9788" y="9644"/>
                    <a:pt x="9788" y="9549"/>
                  </a:cubicBezTo>
                  <a:lnTo>
                    <a:pt x="9788" y="8775"/>
                  </a:lnTo>
                  <a:cubicBezTo>
                    <a:pt x="9788" y="8632"/>
                    <a:pt x="9752" y="8501"/>
                    <a:pt x="9668" y="8371"/>
                  </a:cubicBezTo>
                  <a:lnTo>
                    <a:pt x="9490" y="8097"/>
                  </a:lnTo>
                  <a:cubicBezTo>
                    <a:pt x="9454" y="8037"/>
                    <a:pt x="9430" y="7966"/>
                    <a:pt x="9430" y="7870"/>
                  </a:cubicBezTo>
                  <a:lnTo>
                    <a:pt x="9430" y="6025"/>
                  </a:lnTo>
                  <a:cubicBezTo>
                    <a:pt x="9430" y="5954"/>
                    <a:pt x="9478" y="5882"/>
                    <a:pt x="9549" y="5846"/>
                  </a:cubicBezTo>
                  <a:lnTo>
                    <a:pt x="9871" y="5692"/>
                  </a:lnTo>
                  <a:lnTo>
                    <a:pt x="10145" y="5977"/>
                  </a:lnTo>
                  <a:cubicBezTo>
                    <a:pt x="10228" y="6049"/>
                    <a:pt x="10311" y="6085"/>
                    <a:pt x="10407" y="6085"/>
                  </a:cubicBezTo>
                  <a:cubicBezTo>
                    <a:pt x="10490" y="6085"/>
                    <a:pt x="10585" y="6049"/>
                    <a:pt x="10657" y="5977"/>
                  </a:cubicBezTo>
                  <a:lnTo>
                    <a:pt x="10942" y="5692"/>
                  </a:lnTo>
                  <a:lnTo>
                    <a:pt x="11252" y="5846"/>
                  </a:lnTo>
                  <a:cubicBezTo>
                    <a:pt x="11323" y="5882"/>
                    <a:pt x="11371" y="5954"/>
                    <a:pt x="11371" y="6025"/>
                  </a:cubicBezTo>
                  <a:lnTo>
                    <a:pt x="11371" y="7870"/>
                  </a:lnTo>
                  <a:cubicBezTo>
                    <a:pt x="11371" y="7942"/>
                    <a:pt x="11335" y="8025"/>
                    <a:pt x="11312" y="8097"/>
                  </a:cubicBezTo>
                  <a:lnTo>
                    <a:pt x="11133" y="8371"/>
                  </a:lnTo>
                  <a:cubicBezTo>
                    <a:pt x="11062" y="8490"/>
                    <a:pt x="11014" y="8644"/>
                    <a:pt x="11014" y="8775"/>
                  </a:cubicBezTo>
                  <a:lnTo>
                    <a:pt x="11014" y="9549"/>
                  </a:lnTo>
                  <a:cubicBezTo>
                    <a:pt x="11014" y="9644"/>
                    <a:pt x="11085" y="9716"/>
                    <a:pt x="11181" y="9716"/>
                  </a:cubicBezTo>
                  <a:cubicBezTo>
                    <a:pt x="11264" y="9716"/>
                    <a:pt x="11335" y="9644"/>
                    <a:pt x="11335" y="9549"/>
                  </a:cubicBezTo>
                  <a:lnTo>
                    <a:pt x="11335" y="8775"/>
                  </a:lnTo>
                  <a:cubicBezTo>
                    <a:pt x="11335" y="8704"/>
                    <a:pt x="11371" y="8632"/>
                    <a:pt x="11395" y="8561"/>
                  </a:cubicBezTo>
                  <a:lnTo>
                    <a:pt x="11573" y="8275"/>
                  </a:lnTo>
                  <a:cubicBezTo>
                    <a:pt x="11657" y="8156"/>
                    <a:pt x="11693" y="8001"/>
                    <a:pt x="11693" y="7870"/>
                  </a:cubicBezTo>
                  <a:lnTo>
                    <a:pt x="11693" y="6025"/>
                  </a:lnTo>
                  <a:cubicBezTo>
                    <a:pt x="11514" y="5823"/>
                    <a:pt x="11395" y="5620"/>
                    <a:pt x="11204" y="5537"/>
                  </a:cubicBezTo>
                  <a:lnTo>
                    <a:pt x="10776" y="5311"/>
                  </a:lnTo>
                  <a:lnTo>
                    <a:pt x="10764" y="5299"/>
                  </a:lnTo>
                  <a:lnTo>
                    <a:pt x="10764" y="5025"/>
                  </a:lnTo>
                  <a:cubicBezTo>
                    <a:pt x="10978" y="4870"/>
                    <a:pt x="11133" y="4596"/>
                    <a:pt x="11133" y="4287"/>
                  </a:cubicBezTo>
                  <a:lnTo>
                    <a:pt x="11133" y="3918"/>
                  </a:lnTo>
                  <a:cubicBezTo>
                    <a:pt x="11133" y="3513"/>
                    <a:pt x="10800" y="3179"/>
                    <a:pt x="10407" y="3179"/>
                  </a:cubicBezTo>
                  <a:lnTo>
                    <a:pt x="10014" y="3179"/>
                  </a:lnTo>
                  <a:lnTo>
                    <a:pt x="10014" y="2846"/>
                  </a:lnTo>
                  <a:cubicBezTo>
                    <a:pt x="10014" y="2632"/>
                    <a:pt x="9895" y="2453"/>
                    <a:pt x="9716" y="2346"/>
                  </a:cubicBezTo>
                  <a:lnTo>
                    <a:pt x="9287" y="2132"/>
                  </a:lnTo>
                  <a:lnTo>
                    <a:pt x="9276" y="2108"/>
                  </a:lnTo>
                  <a:lnTo>
                    <a:pt x="9276" y="1846"/>
                  </a:lnTo>
                  <a:cubicBezTo>
                    <a:pt x="9490" y="1679"/>
                    <a:pt x="9645" y="1417"/>
                    <a:pt x="9645" y="1096"/>
                  </a:cubicBezTo>
                  <a:lnTo>
                    <a:pt x="9645" y="727"/>
                  </a:lnTo>
                  <a:cubicBezTo>
                    <a:pt x="9645" y="322"/>
                    <a:pt x="9311" y="0"/>
                    <a:pt x="8918" y="0"/>
                  </a:cubicBezTo>
                  <a:lnTo>
                    <a:pt x="8537" y="0"/>
                  </a:lnTo>
                  <a:cubicBezTo>
                    <a:pt x="8133" y="0"/>
                    <a:pt x="7811" y="322"/>
                    <a:pt x="7811" y="727"/>
                  </a:cubicBezTo>
                  <a:lnTo>
                    <a:pt x="7811" y="1096"/>
                  </a:lnTo>
                  <a:cubicBezTo>
                    <a:pt x="7811" y="1393"/>
                    <a:pt x="7966" y="1667"/>
                    <a:pt x="8180" y="1846"/>
                  </a:cubicBezTo>
                  <a:lnTo>
                    <a:pt x="8180" y="2108"/>
                  </a:lnTo>
                  <a:cubicBezTo>
                    <a:pt x="8180" y="2108"/>
                    <a:pt x="8180" y="2132"/>
                    <a:pt x="8168" y="2132"/>
                  </a:cubicBezTo>
                  <a:lnTo>
                    <a:pt x="7740" y="2346"/>
                  </a:lnTo>
                  <a:cubicBezTo>
                    <a:pt x="7561" y="2441"/>
                    <a:pt x="7442" y="2632"/>
                    <a:pt x="7442" y="2846"/>
                  </a:cubicBezTo>
                  <a:lnTo>
                    <a:pt x="7442" y="3179"/>
                  </a:lnTo>
                  <a:lnTo>
                    <a:pt x="7037" y="3179"/>
                  </a:lnTo>
                  <a:lnTo>
                    <a:pt x="7037" y="2846"/>
                  </a:lnTo>
                  <a:cubicBezTo>
                    <a:pt x="7037" y="2632"/>
                    <a:pt x="6918" y="2453"/>
                    <a:pt x="6740" y="2346"/>
                  </a:cubicBezTo>
                  <a:lnTo>
                    <a:pt x="6311" y="2132"/>
                  </a:lnTo>
                  <a:lnTo>
                    <a:pt x="6299" y="2108"/>
                  </a:lnTo>
                  <a:lnTo>
                    <a:pt x="6299" y="1846"/>
                  </a:lnTo>
                  <a:cubicBezTo>
                    <a:pt x="6513" y="1679"/>
                    <a:pt x="6668" y="1417"/>
                    <a:pt x="6668" y="1096"/>
                  </a:cubicBezTo>
                  <a:lnTo>
                    <a:pt x="6668" y="727"/>
                  </a:lnTo>
                  <a:cubicBezTo>
                    <a:pt x="6668" y="322"/>
                    <a:pt x="6335" y="0"/>
                    <a:pt x="5942" y="0"/>
                  </a:cubicBezTo>
                  <a:lnTo>
                    <a:pt x="5561" y="0"/>
                  </a:lnTo>
                  <a:cubicBezTo>
                    <a:pt x="5168" y="0"/>
                    <a:pt x="4835" y="322"/>
                    <a:pt x="4835" y="727"/>
                  </a:cubicBezTo>
                  <a:lnTo>
                    <a:pt x="4835" y="1096"/>
                  </a:lnTo>
                  <a:cubicBezTo>
                    <a:pt x="4835" y="1393"/>
                    <a:pt x="4989" y="1667"/>
                    <a:pt x="5204" y="1846"/>
                  </a:cubicBezTo>
                  <a:lnTo>
                    <a:pt x="5204" y="2108"/>
                  </a:lnTo>
                  <a:cubicBezTo>
                    <a:pt x="5204" y="2108"/>
                    <a:pt x="5204" y="2132"/>
                    <a:pt x="5192" y="2132"/>
                  </a:cubicBezTo>
                  <a:lnTo>
                    <a:pt x="4763" y="2346"/>
                  </a:lnTo>
                  <a:cubicBezTo>
                    <a:pt x="4585" y="2441"/>
                    <a:pt x="4465" y="2632"/>
                    <a:pt x="4465" y="2846"/>
                  </a:cubicBezTo>
                  <a:lnTo>
                    <a:pt x="4465" y="3179"/>
                  </a:lnTo>
                  <a:lnTo>
                    <a:pt x="4061" y="3179"/>
                  </a:lnTo>
                  <a:lnTo>
                    <a:pt x="4061" y="2846"/>
                  </a:lnTo>
                  <a:cubicBezTo>
                    <a:pt x="4061" y="2632"/>
                    <a:pt x="3942" y="2453"/>
                    <a:pt x="3763" y="2346"/>
                  </a:cubicBezTo>
                  <a:lnTo>
                    <a:pt x="3334" y="2132"/>
                  </a:lnTo>
                  <a:lnTo>
                    <a:pt x="3322" y="2108"/>
                  </a:lnTo>
                  <a:lnTo>
                    <a:pt x="3322" y="1846"/>
                  </a:lnTo>
                  <a:cubicBezTo>
                    <a:pt x="3537" y="1679"/>
                    <a:pt x="3692" y="1417"/>
                    <a:pt x="3692" y="1096"/>
                  </a:cubicBezTo>
                  <a:lnTo>
                    <a:pt x="3692" y="727"/>
                  </a:lnTo>
                  <a:cubicBezTo>
                    <a:pt x="3692" y="322"/>
                    <a:pt x="3358" y="0"/>
                    <a:pt x="2965"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grpSp>
      <p:sp>
        <p:nvSpPr>
          <p:cNvPr id="34" name="Google Shape;592;p71"/>
          <p:cNvSpPr/>
          <p:nvPr/>
        </p:nvSpPr>
        <p:spPr>
          <a:xfrm flipH="1">
            <a:off x="308610" y="137160"/>
            <a:ext cx="822959" cy="822960"/>
          </a:xfrm>
          <a:prstGeom prst="ellipse">
            <a:avLst/>
          </a:prstGeom>
          <a:solidFill>
            <a:schemeClr val="accent1"/>
          </a:solidFill>
          <a:ln>
            <a:noFill/>
          </a:ln>
        </p:spPr>
        <p:txBody>
          <a:bodyPr spcFirstLastPara="1" wrap="square" lIns="91425" tIns="91425" rIns="91425" bIns="91425" anchor="ctr" anchorCtr="0">
            <a:noAutofit/>
          </a:bodyPr>
          <a:lstStyle/>
          <a:p>
            <a:pPr algn="ctr" defTabSz="914378"/>
            <a:endParaRPr sz="3500" dirty="0">
              <a:solidFill>
                <a:srgbClr val="E3DAC5"/>
              </a:solidFill>
              <a:latin typeface="Montserrat ExtraBold"/>
              <a:ea typeface="Montserrat ExtraBold"/>
              <a:cs typeface="Montserrat ExtraBold"/>
              <a:sym typeface="Montserrat ExtraBold"/>
            </a:endParaRPr>
          </a:p>
        </p:txBody>
      </p:sp>
      <p:grpSp>
        <p:nvGrpSpPr>
          <p:cNvPr id="35" name="Google Shape;10589;p103"/>
          <p:cNvGrpSpPr/>
          <p:nvPr/>
        </p:nvGrpSpPr>
        <p:grpSpPr>
          <a:xfrm>
            <a:off x="526406" y="307010"/>
            <a:ext cx="503289" cy="478900"/>
            <a:chOff x="1293706" y="1966416"/>
            <a:chExt cx="369294" cy="350444"/>
          </a:xfrm>
        </p:grpSpPr>
        <p:sp>
          <p:nvSpPr>
            <p:cNvPr id="36" name="Google Shape;10590;p103"/>
            <p:cNvSpPr/>
            <p:nvPr/>
          </p:nvSpPr>
          <p:spPr>
            <a:xfrm>
              <a:off x="1509067" y="1966416"/>
              <a:ext cx="153933" cy="162994"/>
            </a:xfrm>
            <a:custGeom>
              <a:avLst/>
              <a:gdLst/>
              <a:ahLst/>
              <a:cxnLst/>
              <a:rect l="l" t="t" r="r" b="b"/>
              <a:pathLst>
                <a:path w="4859" h="5145" extrusionOk="0">
                  <a:moveTo>
                    <a:pt x="2514" y="0"/>
                  </a:moveTo>
                  <a:cubicBezTo>
                    <a:pt x="1759" y="0"/>
                    <a:pt x="1016" y="363"/>
                    <a:pt x="560" y="1036"/>
                  </a:cubicBezTo>
                  <a:cubicBezTo>
                    <a:pt x="1" y="1870"/>
                    <a:pt x="36" y="2953"/>
                    <a:pt x="632" y="3739"/>
                  </a:cubicBezTo>
                  <a:lnTo>
                    <a:pt x="572" y="4965"/>
                  </a:lnTo>
                  <a:cubicBezTo>
                    <a:pt x="572" y="5025"/>
                    <a:pt x="596" y="5085"/>
                    <a:pt x="643" y="5108"/>
                  </a:cubicBezTo>
                  <a:cubicBezTo>
                    <a:pt x="679" y="5120"/>
                    <a:pt x="703" y="5144"/>
                    <a:pt x="739" y="5144"/>
                  </a:cubicBezTo>
                  <a:cubicBezTo>
                    <a:pt x="763" y="5144"/>
                    <a:pt x="774" y="5144"/>
                    <a:pt x="810" y="5120"/>
                  </a:cubicBezTo>
                  <a:lnTo>
                    <a:pt x="1929" y="4608"/>
                  </a:lnTo>
                  <a:cubicBezTo>
                    <a:pt x="2120" y="4644"/>
                    <a:pt x="2310" y="4680"/>
                    <a:pt x="2501" y="4680"/>
                  </a:cubicBezTo>
                  <a:cubicBezTo>
                    <a:pt x="3275" y="4680"/>
                    <a:pt x="4013" y="4311"/>
                    <a:pt x="4453" y="3632"/>
                  </a:cubicBezTo>
                  <a:cubicBezTo>
                    <a:pt x="4692" y="3275"/>
                    <a:pt x="4823" y="2858"/>
                    <a:pt x="4846" y="2441"/>
                  </a:cubicBezTo>
                  <a:cubicBezTo>
                    <a:pt x="4858" y="2370"/>
                    <a:pt x="4787" y="2287"/>
                    <a:pt x="4692" y="2287"/>
                  </a:cubicBezTo>
                  <a:cubicBezTo>
                    <a:pt x="4608" y="2287"/>
                    <a:pt x="4513" y="2358"/>
                    <a:pt x="4513" y="2441"/>
                  </a:cubicBezTo>
                  <a:cubicBezTo>
                    <a:pt x="4501" y="2799"/>
                    <a:pt x="4382" y="3156"/>
                    <a:pt x="4168" y="3453"/>
                  </a:cubicBezTo>
                  <a:cubicBezTo>
                    <a:pt x="3786" y="4030"/>
                    <a:pt x="3158" y="4352"/>
                    <a:pt x="2504" y="4352"/>
                  </a:cubicBezTo>
                  <a:cubicBezTo>
                    <a:pt x="2321" y="4352"/>
                    <a:pt x="2136" y="4327"/>
                    <a:pt x="1953" y="4275"/>
                  </a:cubicBezTo>
                  <a:cubicBezTo>
                    <a:pt x="1933" y="4270"/>
                    <a:pt x="1918" y="4267"/>
                    <a:pt x="1903" y="4267"/>
                  </a:cubicBezTo>
                  <a:cubicBezTo>
                    <a:pt x="1882" y="4267"/>
                    <a:pt x="1862" y="4273"/>
                    <a:pt x="1834" y="4287"/>
                  </a:cubicBezTo>
                  <a:lnTo>
                    <a:pt x="929" y="4727"/>
                  </a:lnTo>
                  <a:lnTo>
                    <a:pt x="977" y="3715"/>
                  </a:lnTo>
                  <a:cubicBezTo>
                    <a:pt x="977" y="3668"/>
                    <a:pt x="953" y="3632"/>
                    <a:pt x="941" y="3596"/>
                  </a:cubicBezTo>
                  <a:cubicBezTo>
                    <a:pt x="393" y="2906"/>
                    <a:pt x="358" y="1953"/>
                    <a:pt x="858" y="1227"/>
                  </a:cubicBezTo>
                  <a:cubicBezTo>
                    <a:pt x="1237" y="646"/>
                    <a:pt x="1868" y="336"/>
                    <a:pt x="2512" y="336"/>
                  </a:cubicBezTo>
                  <a:cubicBezTo>
                    <a:pt x="2898" y="336"/>
                    <a:pt x="3288" y="447"/>
                    <a:pt x="3632" y="679"/>
                  </a:cubicBezTo>
                  <a:cubicBezTo>
                    <a:pt x="4037" y="941"/>
                    <a:pt x="4334" y="1358"/>
                    <a:pt x="4453" y="1822"/>
                  </a:cubicBezTo>
                  <a:cubicBezTo>
                    <a:pt x="4484" y="1893"/>
                    <a:pt x="4548" y="1947"/>
                    <a:pt x="4618" y="1947"/>
                  </a:cubicBezTo>
                  <a:cubicBezTo>
                    <a:pt x="4631" y="1947"/>
                    <a:pt x="4643" y="1945"/>
                    <a:pt x="4656" y="1941"/>
                  </a:cubicBezTo>
                  <a:cubicBezTo>
                    <a:pt x="4751" y="1906"/>
                    <a:pt x="4811" y="1822"/>
                    <a:pt x="4787" y="1727"/>
                  </a:cubicBezTo>
                  <a:cubicBezTo>
                    <a:pt x="4632" y="1179"/>
                    <a:pt x="4287" y="703"/>
                    <a:pt x="3811" y="393"/>
                  </a:cubicBezTo>
                  <a:cubicBezTo>
                    <a:pt x="3412" y="128"/>
                    <a:pt x="2961" y="0"/>
                    <a:pt x="251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7" name="Google Shape;10591;p103"/>
            <p:cNvSpPr/>
            <p:nvPr/>
          </p:nvSpPr>
          <p:spPr>
            <a:xfrm>
              <a:off x="1574328" y="2021096"/>
              <a:ext cx="28702" cy="54363"/>
            </a:xfrm>
            <a:custGeom>
              <a:avLst/>
              <a:gdLst/>
              <a:ahLst/>
              <a:cxnLst/>
              <a:rect l="l" t="t" r="r" b="b"/>
              <a:pathLst>
                <a:path w="906" h="1716" extrusionOk="0">
                  <a:moveTo>
                    <a:pt x="179" y="1"/>
                  </a:moveTo>
                  <a:cubicBezTo>
                    <a:pt x="84" y="1"/>
                    <a:pt x="12" y="84"/>
                    <a:pt x="12" y="168"/>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22" y="1715"/>
                    <a:pt x="893" y="1644"/>
                    <a:pt x="893" y="1549"/>
                  </a:cubicBezTo>
                  <a:cubicBezTo>
                    <a:pt x="905" y="1465"/>
                    <a:pt x="834" y="1394"/>
                    <a:pt x="727" y="1394"/>
                  </a:cubicBezTo>
                  <a:lnTo>
                    <a:pt x="608" y="1394"/>
                  </a:lnTo>
                  <a:lnTo>
                    <a:pt x="608" y="168"/>
                  </a:lnTo>
                  <a:cubicBezTo>
                    <a:pt x="608" y="84"/>
                    <a:pt x="536" y="1"/>
                    <a:pt x="441"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8" name="Google Shape;10592;p103"/>
            <p:cNvSpPr/>
            <p:nvPr/>
          </p:nvSpPr>
          <p:spPr>
            <a:xfrm>
              <a:off x="1578098" y="2004147"/>
              <a:ext cx="15872" cy="16252"/>
            </a:xfrm>
            <a:custGeom>
              <a:avLst/>
              <a:gdLst/>
              <a:ahLst/>
              <a:cxnLst/>
              <a:rect l="l" t="t" r="r" b="b"/>
              <a:pathLst>
                <a:path w="501" h="513" extrusionOk="0">
                  <a:moveTo>
                    <a:pt x="250" y="0"/>
                  </a:moveTo>
                  <a:cubicBezTo>
                    <a:pt x="119" y="0"/>
                    <a:pt x="0" y="119"/>
                    <a:pt x="0" y="262"/>
                  </a:cubicBezTo>
                  <a:cubicBezTo>
                    <a:pt x="0" y="393"/>
                    <a:pt x="119" y="512"/>
                    <a:pt x="250" y="512"/>
                  </a:cubicBezTo>
                  <a:cubicBezTo>
                    <a:pt x="381" y="512"/>
                    <a:pt x="500" y="393"/>
                    <a:pt x="500" y="262"/>
                  </a:cubicBezTo>
                  <a:cubicBezTo>
                    <a:pt x="489" y="107"/>
                    <a:pt x="381" y="0"/>
                    <a:pt x="250"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9" name="Google Shape;10593;p103"/>
            <p:cNvSpPr/>
            <p:nvPr/>
          </p:nvSpPr>
          <p:spPr>
            <a:xfrm>
              <a:off x="1293706" y="1999997"/>
              <a:ext cx="274982" cy="316863"/>
            </a:xfrm>
            <a:custGeom>
              <a:avLst/>
              <a:gdLst/>
              <a:ahLst/>
              <a:cxnLst/>
              <a:rect l="l" t="t" r="r" b="b"/>
              <a:pathLst>
                <a:path w="8680" h="10002" extrusionOk="0">
                  <a:moveTo>
                    <a:pt x="2096" y="2655"/>
                  </a:moveTo>
                  <a:lnTo>
                    <a:pt x="2096" y="3727"/>
                  </a:lnTo>
                  <a:cubicBezTo>
                    <a:pt x="1905" y="3644"/>
                    <a:pt x="1762" y="3465"/>
                    <a:pt x="1762" y="3251"/>
                  </a:cubicBezTo>
                  <a:lnTo>
                    <a:pt x="1762" y="3132"/>
                  </a:lnTo>
                  <a:cubicBezTo>
                    <a:pt x="1762" y="2905"/>
                    <a:pt x="1893" y="2727"/>
                    <a:pt x="2096" y="2655"/>
                  </a:cubicBezTo>
                  <a:close/>
                  <a:moveTo>
                    <a:pt x="6620" y="2655"/>
                  </a:moveTo>
                  <a:cubicBezTo>
                    <a:pt x="6822" y="2727"/>
                    <a:pt x="6965" y="2905"/>
                    <a:pt x="6965" y="3132"/>
                  </a:cubicBezTo>
                  <a:lnTo>
                    <a:pt x="6965" y="3251"/>
                  </a:lnTo>
                  <a:cubicBezTo>
                    <a:pt x="6965" y="3465"/>
                    <a:pt x="6834" y="3644"/>
                    <a:pt x="6620" y="3727"/>
                  </a:cubicBezTo>
                  <a:lnTo>
                    <a:pt x="6620" y="2655"/>
                  </a:lnTo>
                  <a:close/>
                  <a:moveTo>
                    <a:pt x="6703" y="4060"/>
                  </a:moveTo>
                  <a:lnTo>
                    <a:pt x="6858" y="5394"/>
                  </a:lnTo>
                  <a:lnTo>
                    <a:pt x="6346" y="5394"/>
                  </a:lnTo>
                  <a:cubicBezTo>
                    <a:pt x="6525" y="5108"/>
                    <a:pt x="6620" y="4763"/>
                    <a:pt x="6620" y="4406"/>
                  </a:cubicBezTo>
                  <a:lnTo>
                    <a:pt x="6620" y="4084"/>
                  </a:lnTo>
                  <a:cubicBezTo>
                    <a:pt x="6656" y="4084"/>
                    <a:pt x="6668" y="4060"/>
                    <a:pt x="6703" y="4060"/>
                  </a:cubicBezTo>
                  <a:close/>
                  <a:moveTo>
                    <a:pt x="3739" y="1405"/>
                  </a:moveTo>
                  <a:cubicBezTo>
                    <a:pt x="3810" y="1643"/>
                    <a:pt x="3941" y="1953"/>
                    <a:pt x="4132" y="2251"/>
                  </a:cubicBezTo>
                  <a:cubicBezTo>
                    <a:pt x="4572" y="2870"/>
                    <a:pt x="5179" y="3227"/>
                    <a:pt x="5917" y="3274"/>
                  </a:cubicBezTo>
                  <a:lnTo>
                    <a:pt x="5917" y="3572"/>
                  </a:lnTo>
                  <a:cubicBezTo>
                    <a:pt x="5906" y="4215"/>
                    <a:pt x="5572" y="4822"/>
                    <a:pt x="5001" y="5168"/>
                  </a:cubicBezTo>
                  <a:lnTo>
                    <a:pt x="4751" y="5310"/>
                  </a:lnTo>
                  <a:cubicBezTo>
                    <a:pt x="4632" y="5382"/>
                    <a:pt x="4498" y="5418"/>
                    <a:pt x="4364" y="5418"/>
                  </a:cubicBezTo>
                  <a:cubicBezTo>
                    <a:pt x="4230" y="5418"/>
                    <a:pt x="4096" y="5382"/>
                    <a:pt x="3977" y="5310"/>
                  </a:cubicBezTo>
                  <a:lnTo>
                    <a:pt x="3727" y="5168"/>
                  </a:lnTo>
                  <a:cubicBezTo>
                    <a:pt x="3155" y="4834"/>
                    <a:pt x="2810" y="4227"/>
                    <a:pt x="2810" y="3572"/>
                  </a:cubicBezTo>
                  <a:lnTo>
                    <a:pt x="2810" y="2322"/>
                  </a:lnTo>
                  <a:cubicBezTo>
                    <a:pt x="3024" y="2239"/>
                    <a:pt x="3429" y="1977"/>
                    <a:pt x="3739" y="1405"/>
                  </a:cubicBezTo>
                  <a:close/>
                  <a:moveTo>
                    <a:pt x="5477" y="5715"/>
                  </a:moveTo>
                  <a:cubicBezTo>
                    <a:pt x="5429" y="5727"/>
                    <a:pt x="5394" y="5763"/>
                    <a:pt x="5346" y="5775"/>
                  </a:cubicBezTo>
                  <a:lnTo>
                    <a:pt x="5346" y="5715"/>
                  </a:lnTo>
                  <a:close/>
                  <a:moveTo>
                    <a:pt x="5001" y="5549"/>
                  </a:moveTo>
                  <a:lnTo>
                    <a:pt x="5001" y="5870"/>
                  </a:lnTo>
                  <a:cubicBezTo>
                    <a:pt x="4953" y="5882"/>
                    <a:pt x="4894" y="5882"/>
                    <a:pt x="4846" y="5882"/>
                  </a:cubicBezTo>
                  <a:cubicBezTo>
                    <a:pt x="4822" y="5810"/>
                    <a:pt x="4798" y="5751"/>
                    <a:pt x="4727" y="5691"/>
                  </a:cubicBezTo>
                  <a:cubicBezTo>
                    <a:pt x="4786" y="5656"/>
                    <a:pt x="4846" y="5644"/>
                    <a:pt x="4905" y="5596"/>
                  </a:cubicBezTo>
                  <a:lnTo>
                    <a:pt x="5001" y="5549"/>
                  </a:lnTo>
                  <a:close/>
                  <a:moveTo>
                    <a:pt x="4378" y="5881"/>
                  </a:moveTo>
                  <a:cubicBezTo>
                    <a:pt x="4474" y="5881"/>
                    <a:pt x="4536" y="5960"/>
                    <a:pt x="4536" y="6061"/>
                  </a:cubicBezTo>
                  <a:cubicBezTo>
                    <a:pt x="4536" y="6168"/>
                    <a:pt x="4465" y="6239"/>
                    <a:pt x="4358" y="6239"/>
                  </a:cubicBezTo>
                  <a:cubicBezTo>
                    <a:pt x="4263" y="6239"/>
                    <a:pt x="4179" y="6168"/>
                    <a:pt x="4179" y="6061"/>
                  </a:cubicBezTo>
                  <a:cubicBezTo>
                    <a:pt x="4179" y="5953"/>
                    <a:pt x="4263" y="5882"/>
                    <a:pt x="4358" y="5882"/>
                  </a:cubicBezTo>
                  <a:cubicBezTo>
                    <a:pt x="4365" y="5881"/>
                    <a:pt x="4371" y="5881"/>
                    <a:pt x="4378" y="5881"/>
                  </a:cubicBezTo>
                  <a:close/>
                  <a:moveTo>
                    <a:pt x="3703" y="5537"/>
                  </a:moveTo>
                  <a:lnTo>
                    <a:pt x="3798" y="5584"/>
                  </a:lnTo>
                  <a:lnTo>
                    <a:pt x="3977" y="5668"/>
                  </a:lnTo>
                  <a:cubicBezTo>
                    <a:pt x="3882" y="5763"/>
                    <a:pt x="3822" y="5894"/>
                    <a:pt x="3822" y="6025"/>
                  </a:cubicBezTo>
                  <a:cubicBezTo>
                    <a:pt x="3846" y="6144"/>
                    <a:pt x="3870" y="6251"/>
                    <a:pt x="3917" y="6322"/>
                  </a:cubicBezTo>
                  <a:lnTo>
                    <a:pt x="3703" y="6180"/>
                  </a:lnTo>
                  <a:lnTo>
                    <a:pt x="3703" y="5537"/>
                  </a:lnTo>
                  <a:close/>
                  <a:moveTo>
                    <a:pt x="4870" y="6203"/>
                  </a:moveTo>
                  <a:cubicBezTo>
                    <a:pt x="4882" y="6215"/>
                    <a:pt x="4897" y="6221"/>
                    <a:pt x="4914" y="6221"/>
                  </a:cubicBezTo>
                  <a:cubicBezTo>
                    <a:pt x="4932" y="6221"/>
                    <a:pt x="4953" y="6215"/>
                    <a:pt x="4977" y="6203"/>
                  </a:cubicBezTo>
                  <a:lnTo>
                    <a:pt x="4977" y="6203"/>
                  </a:lnTo>
                  <a:lnTo>
                    <a:pt x="4810" y="6322"/>
                  </a:lnTo>
                  <a:cubicBezTo>
                    <a:pt x="4834" y="6299"/>
                    <a:pt x="4846" y="6251"/>
                    <a:pt x="4870" y="6203"/>
                  </a:cubicBezTo>
                  <a:close/>
                  <a:moveTo>
                    <a:pt x="4465" y="6561"/>
                  </a:moveTo>
                  <a:lnTo>
                    <a:pt x="4358" y="6644"/>
                  </a:lnTo>
                  <a:lnTo>
                    <a:pt x="4239" y="6561"/>
                  </a:lnTo>
                  <a:lnTo>
                    <a:pt x="4239" y="6561"/>
                  </a:lnTo>
                  <a:cubicBezTo>
                    <a:pt x="4274" y="6584"/>
                    <a:pt x="4322" y="6584"/>
                    <a:pt x="4346" y="6584"/>
                  </a:cubicBezTo>
                  <a:cubicBezTo>
                    <a:pt x="4393" y="6584"/>
                    <a:pt x="4417" y="6584"/>
                    <a:pt x="4465" y="6561"/>
                  </a:cubicBezTo>
                  <a:close/>
                  <a:moveTo>
                    <a:pt x="5013" y="6596"/>
                  </a:moveTo>
                  <a:lnTo>
                    <a:pt x="5013" y="7334"/>
                  </a:lnTo>
                  <a:lnTo>
                    <a:pt x="4620" y="6882"/>
                  </a:lnTo>
                  <a:lnTo>
                    <a:pt x="5013" y="6596"/>
                  </a:lnTo>
                  <a:close/>
                  <a:moveTo>
                    <a:pt x="3727" y="6608"/>
                  </a:moveTo>
                  <a:lnTo>
                    <a:pt x="4120" y="6894"/>
                  </a:lnTo>
                  <a:lnTo>
                    <a:pt x="3727" y="7358"/>
                  </a:lnTo>
                  <a:lnTo>
                    <a:pt x="3727" y="6608"/>
                  </a:lnTo>
                  <a:close/>
                  <a:moveTo>
                    <a:pt x="4334" y="0"/>
                  </a:moveTo>
                  <a:cubicBezTo>
                    <a:pt x="3715" y="0"/>
                    <a:pt x="3143" y="226"/>
                    <a:pt x="2691" y="631"/>
                  </a:cubicBezTo>
                  <a:cubicBezTo>
                    <a:pt x="2250" y="1024"/>
                    <a:pt x="1953" y="1584"/>
                    <a:pt x="1869" y="2179"/>
                  </a:cubicBezTo>
                  <a:lnTo>
                    <a:pt x="1846" y="2370"/>
                  </a:lnTo>
                  <a:cubicBezTo>
                    <a:pt x="1560" y="2501"/>
                    <a:pt x="1369" y="2798"/>
                    <a:pt x="1369" y="3132"/>
                  </a:cubicBezTo>
                  <a:lnTo>
                    <a:pt x="1369" y="3251"/>
                  </a:lnTo>
                  <a:cubicBezTo>
                    <a:pt x="1369" y="3501"/>
                    <a:pt x="1488" y="3727"/>
                    <a:pt x="1655" y="3882"/>
                  </a:cubicBezTo>
                  <a:lnTo>
                    <a:pt x="1453" y="5537"/>
                  </a:lnTo>
                  <a:cubicBezTo>
                    <a:pt x="1453" y="5584"/>
                    <a:pt x="1476" y="5644"/>
                    <a:pt x="1500" y="5668"/>
                  </a:cubicBezTo>
                  <a:cubicBezTo>
                    <a:pt x="1536" y="5703"/>
                    <a:pt x="1572" y="5727"/>
                    <a:pt x="1631" y="5727"/>
                  </a:cubicBezTo>
                  <a:lnTo>
                    <a:pt x="3334" y="5727"/>
                  </a:lnTo>
                  <a:lnTo>
                    <a:pt x="3334" y="6168"/>
                  </a:lnTo>
                  <a:lnTo>
                    <a:pt x="1607" y="6715"/>
                  </a:lnTo>
                  <a:cubicBezTo>
                    <a:pt x="655" y="7025"/>
                    <a:pt x="0" y="7906"/>
                    <a:pt x="0" y="8918"/>
                  </a:cubicBezTo>
                  <a:lnTo>
                    <a:pt x="0" y="9835"/>
                  </a:lnTo>
                  <a:cubicBezTo>
                    <a:pt x="0" y="9930"/>
                    <a:pt x="72" y="10001"/>
                    <a:pt x="167" y="10001"/>
                  </a:cubicBezTo>
                  <a:lnTo>
                    <a:pt x="2262" y="10001"/>
                  </a:lnTo>
                  <a:cubicBezTo>
                    <a:pt x="2346" y="10001"/>
                    <a:pt x="2429" y="9930"/>
                    <a:pt x="2429" y="9835"/>
                  </a:cubicBezTo>
                  <a:cubicBezTo>
                    <a:pt x="2429" y="9751"/>
                    <a:pt x="2346" y="9680"/>
                    <a:pt x="2262" y="9680"/>
                  </a:cubicBezTo>
                  <a:lnTo>
                    <a:pt x="322" y="9680"/>
                  </a:lnTo>
                  <a:lnTo>
                    <a:pt x="322" y="8930"/>
                  </a:lnTo>
                  <a:cubicBezTo>
                    <a:pt x="322" y="8073"/>
                    <a:pt x="881" y="7323"/>
                    <a:pt x="1691" y="7061"/>
                  </a:cubicBezTo>
                  <a:lnTo>
                    <a:pt x="3322" y="6537"/>
                  </a:lnTo>
                  <a:lnTo>
                    <a:pt x="3322" y="7835"/>
                  </a:lnTo>
                  <a:cubicBezTo>
                    <a:pt x="3322" y="7906"/>
                    <a:pt x="3358" y="7966"/>
                    <a:pt x="3417" y="7989"/>
                  </a:cubicBezTo>
                  <a:cubicBezTo>
                    <a:pt x="3441" y="7989"/>
                    <a:pt x="3465" y="8013"/>
                    <a:pt x="3477" y="8013"/>
                  </a:cubicBezTo>
                  <a:cubicBezTo>
                    <a:pt x="3524" y="8013"/>
                    <a:pt x="3584" y="7989"/>
                    <a:pt x="3620" y="7954"/>
                  </a:cubicBezTo>
                  <a:lnTo>
                    <a:pt x="4298" y="7144"/>
                  </a:lnTo>
                  <a:lnTo>
                    <a:pt x="4989" y="7954"/>
                  </a:lnTo>
                  <a:cubicBezTo>
                    <a:pt x="5013" y="7989"/>
                    <a:pt x="5060" y="8013"/>
                    <a:pt x="5120" y="8013"/>
                  </a:cubicBezTo>
                  <a:cubicBezTo>
                    <a:pt x="5132" y="8013"/>
                    <a:pt x="5167" y="8013"/>
                    <a:pt x="5179" y="7989"/>
                  </a:cubicBezTo>
                  <a:cubicBezTo>
                    <a:pt x="5251" y="7966"/>
                    <a:pt x="5286" y="7906"/>
                    <a:pt x="5286" y="7835"/>
                  </a:cubicBezTo>
                  <a:lnTo>
                    <a:pt x="5286" y="6537"/>
                  </a:lnTo>
                  <a:lnTo>
                    <a:pt x="6906" y="7061"/>
                  </a:lnTo>
                  <a:cubicBezTo>
                    <a:pt x="7727" y="7323"/>
                    <a:pt x="8275" y="8073"/>
                    <a:pt x="8275" y="8930"/>
                  </a:cubicBezTo>
                  <a:lnTo>
                    <a:pt x="8275" y="9680"/>
                  </a:lnTo>
                  <a:lnTo>
                    <a:pt x="2917" y="9680"/>
                  </a:lnTo>
                  <a:cubicBezTo>
                    <a:pt x="2822" y="9680"/>
                    <a:pt x="2750" y="9751"/>
                    <a:pt x="2750" y="9835"/>
                  </a:cubicBezTo>
                  <a:cubicBezTo>
                    <a:pt x="2750" y="9930"/>
                    <a:pt x="2822" y="10001"/>
                    <a:pt x="2917" y="10001"/>
                  </a:cubicBezTo>
                  <a:lnTo>
                    <a:pt x="8513" y="10001"/>
                  </a:lnTo>
                  <a:cubicBezTo>
                    <a:pt x="8608" y="10001"/>
                    <a:pt x="8680" y="9930"/>
                    <a:pt x="8680" y="9835"/>
                  </a:cubicBezTo>
                  <a:lnTo>
                    <a:pt x="8680" y="8918"/>
                  </a:lnTo>
                  <a:cubicBezTo>
                    <a:pt x="8680" y="7906"/>
                    <a:pt x="8037" y="7013"/>
                    <a:pt x="7072" y="6715"/>
                  </a:cubicBezTo>
                  <a:lnTo>
                    <a:pt x="5346" y="6168"/>
                  </a:lnTo>
                  <a:lnTo>
                    <a:pt x="5346" y="6144"/>
                  </a:lnTo>
                  <a:cubicBezTo>
                    <a:pt x="5608" y="6061"/>
                    <a:pt x="5846" y="5930"/>
                    <a:pt x="6060" y="5727"/>
                  </a:cubicBezTo>
                  <a:lnTo>
                    <a:pt x="7037" y="5727"/>
                  </a:lnTo>
                  <a:cubicBezTo>
                    <a:pt x="7084" y="5727"/>
                    <a:pt x="7132" y="5715"/>
                    <a:pt x="7180" y="5668"/>
                  </a:cubicBezTo>
                  <a:cubicBezTo>
                    <a:pt x="7203" y="5644"/>
                    <a:pt x="7215" y="5584"/>
                    <a:pt x="7215" y="5537"/>
                  </a:cubicBezTo>
                  <a:lnTo>
                    <a:pt x="7025" y="3882"/>
                  </a:lnTo>
                  <a:cubicBezTo>
                    <a:pt x="7203" y="3739"/>
                    <a:pt x="7311" y="3501"/>
                    <a:pt x="7311" y="3251"/>
                  </a:cubicBezTo>
                  <a:lnTo>
                    <a:pt x="7311" y="3132"/>
                  </a:lnTo>
                  <a:cubicBezTo>
                    <a:pt x="7311" y="2798"/>
                    <a:pt x="7108" y="2501"/>
                    <a:pt x="6834" y="2370"/>
                  </a:cubicBezTo>
                  <a:lnTo>
                    <a:pt x="6799" y="2179"/>
                  </a:lnTo>
                  <a:cubicBezTo>
                    <a:pt x="6727" y="1548"/>
                    <a:pt x="6418" y="988"/>
                    <a:pt x="5941" y="584"/>
                  </a:cubicBezTo>
                  <a:cubicBezTo>
                    <a:pt x="5909" y="557"/>
                    <a:pt x="5870" y="545"/>
                    <a:pt x="5831" y="545"/>
                  </a:cubicBezTo>
                  <a:cubicBezTo>
                    <a:pt x="5783" y="545"/>
                    <a:pt x="5736" y="563"/>
                    <a:pt x="5703" y="596"/>
                  </a:cubicBezTo>
                  <a:cubicBezTo>
                    <a:pt x="5644" y="667"/>
                    <a:pt x="5656" y="774"/>
                    <a:pt x="5715" y="834"/>
                  </a:cubicBezTo>
                  <a:cubicBezTo>
                    <a:pt x="6132" y="1179"/>
                    <a:pt x="6382" y="1667"/>
                    <a:pt x="6465" y="2203"/>
                  </a:cubicBezTo>
                  <a:lnTo>
                    <a:pt x="6465" y="2262"/>
                  </a:lnTo>
                  <a:lnTo>
                    <a:pt x="6429" y="2262"/>
                  </a:lnTo>
                  <a:cubicBezTo>
                    <a:pt x="6334" y="2262"/>
                    <a:pt x="6263" y="2334"/>
                    <a:pt x="6263" y="2429"/>
                  </a:cubicBezTo>
                  <a:lnTo>
                    <a:pt x="6263" y="3905"/>
                  </a:lnTo>
                  <a:lnTo>
                    <a:pt x="6263" y="3917"/>
                  </a:lnTo>
                  <a:lnTo>
                    <a:pt x="6263" y="3929"/>
                  </a:lnTo>
                  <a:lnTo>
                    <a:pt x="6263" y="4382"/>
                  </a:lnTo>
                  <a:cubicBezTo>
                    <a:pt x="6263" y="4751"/>
                    <a:pt x="6132" y="5096"/>
                    <a:pt x="5894" y="5358"/>
                  </a:cubicBezTo>
                  <a:lnTo>
                    <a:pt x="5322" y="5358"/>
                  </a:lnTo>
                  <a:lnTo>
                    <a:pt x="5322" y="5310"/>
                  </a:lnTo>
                  <a:cubicBezTo>
                    <a:pt x="5894" y="4894"/>
                    <a:pt x="6239" y="4239"/>
                    <a:pt x="6239" y="3524"/>
                  </a:cubicBezTo>
                  <a:lnTo>
                    <a:pt x="6239" y="3072"/>
                  </a:lnTo>
                  <a:cubicBezTo>
                    <a:pt x="6239" y="2977"/>
                    <a:pt x="6168" y="2905"/>
                    <a:pt x="6072" y="2905"/>
                  </a:cubicBezTo>
                  <a:cubicBezTo>
                    <a:pt x="4596" y="2905"/>
                    <a:pt x="4096" y="1619"/>
                    <a:pt x="3929" y="869"/>
                  </a:cubicBezTo>
                  <a:cubicBezTo>
                    <a:pt x="3929" y="846"/>
                    <a:pt x="3917" y="834"/>
                    <a:pt x="3917" y="822"/>
                  </a:cubicBezTo>
                  <a:cubicBezTo>
                    <a:pt x="3889" y="720"/>
                    <a:pt x="3811" y="683"/>
                    <a:pt x="3755" y="683"/>
                  </a:cubicBezTo>
                  <a:cubicBezTo>
                    <a:pt x="3739" y="683"/>
                    <a:pt x="3725" y="686"/>
                    <a:pt x="3715" y="691"/>
                  </a:cubicBezTo>
                  <a:cubicBezTo>
                    <a:pt x="3655" y="703"/>
                    <a:pt x="3596" y="750"/>
                    <a:pt x="3584" y="810"/>
                  </a:cubicBezTo>
                  <a:cubicBezTo>
                    <a:pt x="3310" y="1679"/>
                    <a:pt x="2750" y="1953"/>
                    <a:pt x="2608" y="2012"/>
                  </a:cubicBezTo>
                  <a:cubicBezTo>
                    <a:pt x="2512" y="2012"/>
                    <a:pt x="2441" y="2084"/>
                    <a:pt x="2441" y="2179"/>
                  </a:cubicBezTo>
                  <a:lnTo>
                    <a:pt x="2441" y="3548"/>
                  </a:lnTo>
                  <a:cubicBezTo>
                    <a:pt x="2441" y="4239"/>
                    <a:pt x="2786" y="4918"/>
                    <a:pt x="3346" y="5334"/>
                  </a:cubicBezTo>
                  <a:lnTo>
                    <a:pt x="3346" y="5370"/>
                  </a:lnTo>
                  <a:lnTo>
                    <a:pt x="1846" y="5370"/>
                  </a:lnTo>
                  <a:lnTo>
                    <a:pt x="2012" y="4048"/>
                  </a:lnTo>
                  <a:cubicBezTo>
                    <a:pt x="2084" y="4060"/>
                    <a:pt x="2155" y="4084"/>
                    <a:pt x="2250" y="4084"/>
                  </a:cubicBezTo>
                  <a:cubicBezTo>
                    <a:pt x="2334" y="4084"/>
                    <a:pt x="2417" y="4001"/>
                    <a:pt x="2417" y="3917"/>
                  </a:cubicBezTo>
                  <a:lnTo>
                    <a:pt x="2417" y="2441"/>
                  </a:lnTo>
                  <a:cubicBezTo>
                    <a:pt x="2417" y="2358"/>
                    <a:pt x="2334" y="2274"/>
                    <a:pt x="2250" y="2274"/>
                  </a:cubicBezTo>
                  <a:lnTo>
                    <a:pt x="2215" y="2274"/>
                  </a:lnTo>
                  <a:lnTo>
                    <a:pt x="2215" y="2215"/>
                  </a:lnTo>
                  <a:cubicBezTo>
                    <a:pt x="2274" y="1703"/>
                    <a:pt x="2536" y="1227"/>
                    <a:pt x="2917" y="881"/>
                  </a:cubicBezTo>
                  <a:cubicBezTo>
                    <a:pt x="3310" y="536"/>
                    <a:pt x="3810" y="346"/>
                    <a:pt x="4334" y="346"/>
                  </a:cubicBezTo>
                  <a:cubicBezTo>
                    <a:pt x="4608" y="346"/>
                    <a:pt x="4894" y="405"/>
                    <a:pt x="5167" y="512"/>
                  </a:cubicBezTo>
                  <a:cubicBezTo>
                    <a:pt x="5187" y="518"/>
                    <a:pt x="5208" y="521"/>
                    <a:pt x="5229" y="521"/>
                  </a:cubicBezTo>
                  <a:cubicBezTo>
                    <a:pt x="5297" y="521"/>
                    <a:pt x="5366" y="490"/>
                    <a:pt x="5394" y="417"/>
                  </a:cubicBezTo>
                  <a:cubicBezTo>
                    <a:pt x="5417" y="334"/>
                    <a:pt x="5394" y="226"/>
                    <a:pt x="5298" y="191"/>
                  </a:cubicBezTo>
                  <a:cubicBezTo>
                    <a:pt x="4989" y="60"/>
                    <a:pt x="4679" y="0"/>
                    <a:pt x="433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0" name="Google Shape;10594;p103"/>
            <p:cNvSpPr/>
            <p:nvPr/>
          </p:nvSpPr>
          <p:spPr>
            <a:xfrm>
              <a:off x="1426826" y="2243648"/>
              <a:ext cx="10233" cy="11341"/>
            </a:xfrm>
            <a:custGeom>
              <a:avLst/>
              <a:gdLst/>
              <a:ahLst/>
              <a:cxnLst/>
              <a:rect l="l" t="t" r="r" b="b"/>
              <a:pathLst>
                <a:path w="323" h="358" extrusionOk="0">
                  <a:moveTo>
                    <a:pt x="156" y="1"/>
                  </a:moveTo>
                  <a:cubicBezTo>
                    <a:pt x="72" y="1"/>
                    <a:pt x="1" y="84"/>
                    <a:pt x="1" y="167"/>
                  </a:cubicBezTo>
                  <a:lnTo>
                    <a:pt x="1" y="203"/>
                  </a:lnTo>
                  <a:cubicBezTo>
                    <a:pt x="1" y="286"/>
                    <a:pt x="72" y="358"/>
                    <a:pt x="156" y="358"/>
                  </a:cubicBezTo>
                  <a:cubicBezTo>
                    <a:pt x="251" y="358"/>
                    <a:pt x="322" y="286"/>
                    <a:pt x="322" y="203"/>
                  </a:cubicBezTo>
                  <a:lnTo>
                    <a:pt x="322" y="167"/>
                  </a:lnTo>
                  <a:cubicBezTo>
                    <a:pt x="322" y="84"/>
                    <a:pt x="251" y="1"/>
                    <a:pt x="156"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1" name="Google Shape;10595;p103"/>
            <p:cNvSpPr/>
            <p:nvPr/>
          </p:nvSpPr>
          <p:spPr>
            <a:xfrm>
              <a:off x="1426826" y="2262149"/>
              <a:ext cx="10233" cy="11341"/>
            </a:xfrm>
            <a:custGeom>
              <a:avLst/>
              <a:gdLst/>
              <a:ahLst/>
              <a:cxnLst/>
              <a:rect l="l" t="t" r="r" b="b"/>
              <a:pathLst>
                <a:path w="323" h="358" extrusionOk="0">
                  <a:moveTo>
                    <a:pt x="156" y="0"/>
                  </a:moveTo>
                  <a:cubicBezTo>
                    <a:pt x="72" y="0"/>
                    <a:pt x="1" y="72"/>
                    <a:pt x="1" y="167"/>
                  </a:cubicBezTo>
                  <a:lnTo>
                    <a:pt x="1" y="191"/>
                  </a:lnTo>
                  <a:cubicBezTo>
                    <a:pt x="1" y="286"/>
                    <a:pt x="72" y="357"/>
                    <a:pt x="156" y="357"/>
                  </a:cubicBezTo>
                  <a:cubicBezTo>
                    <a:pt x="251" y="357"/>
                    <a:pt x="322" y="286"/>
                    <a:pt x="322" y="191"/>
                  </a:cubicBezTo>
                  <a:lnTo>
                    <a:pt x="322" y="167"/>
                  </a:lnTo>
                  <a:cubicBezTo>
                    <a:pt x="322" y="72"/>
                    <a:pt x="251" y="0"/>
                    <a:pt x="156"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2" name="Google Shape;10596;p103"/>
            <p:cNvSpPr/>
            <p:nvPr/>
          </p:nvSpPr>
          <p:spPr>
            <a:xfrm>
              <a:off x="1471336" y="2261389"/>
              <a:ext cx="63804" cy="30571"/>
            </a:xfrm>
            <a:custGeom>
              <a:avLst/>
              <a:gdLst/>
              <a:ahLst/>
              <a:cxnLst/>
              <a:rect l="l" t="t" r="r" b="b"/>
              <a:pathLst>
                <a:path w="2014" h="965" extrusionOk="0">
                  <a:moveTo>
                    <a:pt x="1596" y="322"/>
                  </a:moveTo>
                  <a:cubicBezTo>
                    <a:pt x="1644" y="322"/>
                    <a:pt x="1668" y="346"/>
                    <a:pt x="1668" y="393"/>
                  </a:cubicBezTo>
                  <a:lnTo>
                    <a:pt x="1668" y="560"/>
                  </a:lnTo>
                  <a:cubicBezTo>
                    <a:pt x="1668" y="607"/>
                    <a:pt x="1644" y="631"/>
                    <a:pt x="1596" y="631"/>
                  </a:cubicBezTo>
                  <a:lnTo>
                    <a:pt x="394" y="631"/>
                  </a:lnTo>
                  <a:cubicBezTo>
                    <a:pt x="346" y="631"/>
                    <a:pt x="310" y="607"/>
                    <a:pt x="310" y="560"/>
                  </a:cubicBezTo>
                  <a:lnTo>
                    <a:pt x="310" y="393"/>
                  </a:lnTo>
                  <a:cubicBezTo>
                    <a:pt x="310" y="346"/>
                    <a:pt x="346" y="322"/>
                    <a:pt x="394" y="322"/>
                  </a:cubicBezTo>
                  <a:close/>
                  <a:moveTo>
                    <a:pt x="406" y="0"/>
                  </a:moveTo>
                  <a:cubicBezTo>
                    <a:pt x="180" y="0"/>
                    <a:pt x="1" y="179"/>
                    <a:pt x="1" y="393"/>
                  </a:cubicBezTo>
                  <a:lnTo>
                    <a:pt x="1" y="560"/>
                  </a:lnTo>
                  <a:cubicBezTo>
                    <a:pt x="1" y="786"/>
                    <a:pt x="180" y="965"/>
                    <a:pt x="406" y="965"/>
                  </a:cubicBezTo>
                  <a:lnTo>
                    <a:pt x="1608" y="965"/>
                  </a:lnTo>
                  <a:cubicBezTo>
                    <a:pt x="1834" y="965"/>
                    <a:pt x="2013" y="786"/>
                    <a:pt x="2013" y="560"/>
                  </a:cubicBezTo>
                  <a:lnTo>
                    <a:pt x="2013" y="393"/>
                  </a:lnTo>
                  <a:cubicBezTo>
                    <a:pt x="2013" y="179"/>
                    <a:pt x="1834" y="0"/>
                    <a:pt x="1608"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3" name="Google Shape;10597;p103"/>
            <p:cNvSpPr/>
            <p:nvPr/>
          </p:nvSpPr>
          <p:spPr>
            <a:xfrm>
              <a:off x="1420807" y="2092788"/>
              <a:ext cx="22271" cy="36971"/>
            </a:xfrm>
            <a:custGeom>
              <a:avLst/>
              <a:gdLst/>
              <a:ahLst/>
              <a:cxnLst/>
              <a:rect l="l" t="t" r="r" b="b"/>
              <a:pathLst>
                <a:path w="703" h="1167" extrusionOk="0">
                  <a:moveTo>
                    <a:pt x="167" y="0"/>
                  </a:moveTo>
                  <a:cubicBezTo>
                    <a:pt x="84" y="0"/>
                    <a:pt x="0" y="84"/>
                    <a:pt x="0" y="167"/>
                  </a:cubicBezTo>
                  <a:lnTo>
                    <a:pt x="0" y="1000"/>
                  </a:lnTo>
                  <a:cubicBezTo>
                    <a:pt x="0" y="1096"/>
                    <a:pt x="84" y="1167"/>
                    <a:pt x="167" y="1167"/>
                  </a:cubicBezTo>
                  <a:lnTo>
                    <a:pt x="536" y="1167"/>
                  </a:lnTo>
                  <a:cubicBezTo>
                    <a:pt x="632" y="1167"/>
                    <a:pt x="703" y="1096"/>
                    <a:pt x="703" y="1000"/>
                  </a:cubicBezTo>
                  <a:cubicBezTo>
                    <a:pt x="703" y="893"/>
                    <a:pt x="620" y="822"/>
                    <a:pt x="524" y="822"/>
                  </a:cubicBezTo>
                  <a:lnTo>
                    <a:pt x="334" y="822"/>
                  </a:lnTo>
                  <a:lnTo>
                    <a:pt x="334" y="167"/>
                  </a:lnTo>
                  <a:cubicBezTo>
                    <a:pt x="334" y="84"/>
                    <a:pt x="262" y="0"/>
                    <a:pt x="167"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grpSp>
      <p:grpSp>
        <p:nvGrpSpPr>
          <p:cNvPr id="33" name="Groupe 32"/>
          <p:cNvGrpSpPr/>
          <p:nvPr/>
        </p:nvGrpSpPr>
        <p:grpSpPr>
          <a:xfrm>
            <a:off x="1454644" y="2798242"/>
            <a:ext cx="6723611" cy="369479"/>
            <a:chOff x="1922785" y="3219777"/>
            <a:chExt cx="8964815" cy="492638"/>
          </a:xfrm>
        </p:grpSpPr>
        <p:sp>
          <p:nvSpPr>
            <p:cNvPr id="23" name="ZoneTexte 22"/>
            <p:cNvSpPr txBox="1"/>
            <p:nvPr/>
          </p:nvSpPr>
          <p:spPr>
            <a:xfrm>
              <a:off x="2519220" y="3278505"/>
              <a:ext cx="8368380" cy="430886"/>
            </a:xfrm>
            <a:prstGeom prst="rect">
              <a:avLst/>
            </a:prstGeom>
            <a:noFill/>
          </p:spPr>
          <p:txBody>
            <a:bodyPr wrap="square" rtlCol="0">
              <a:spAutoFit/>
            </a:bodyPr>
            <a:lstStyle/>
            <a:p>
              <a:pPr defTabSz="914378"/>
              <a:r>
                <a:rPr lang="fr-FR" sz="1500" dirty="0">
                  <a:latin typeface="Montserrat" panose="020B0604020202020204" charset="0"/>
                  <a:ea typeface="+mn-ea"/>
                </a:rPr>
                <a:t>Intérêt à communiquer </a:t>
              </a:r>
            </a:p>
          </p:txBody>
        </p:sp>
        <p:grpSp>
          <p:nvGrpSpPr>
            <p:cNvPr id="44" name="Google Shape;12315;p106"/>
            <p:cNvGrpSpPr/>
            <p:nvPr/>
          </p:nvGrpSpPr>
          <p:grpSpPr>
            <a:xfrm>
              <a:off x="1922785" y="3219777"/>
              <a:ext cx="621715" cy="492638"/>
              <a:chOff x="4670239" y="1541599"/>
              <a:chExt cx="359679" cy="321833"/>
            </a:xfrm>
          </p:grpSpPr>
          <p:sp>
            <p:nvSpPr>
              <p:cNvPr id="45" name="Google Shape;12316;p106"/>
              <p:cNvSpPr/>
              <p:nvPr/>
            </p:nvSpPr>
            <p:spPr>
              <a:xfrm>
                <a:off x="4818790" y="1606787"/>
                <a:ext cx="28838" cy="49687"/>
              </a:xfrm>
              <a:custGeom>
                <a:avLst/>
                <a:gdLst/>
                <a:ahLst/>
                <a:cxnLst/>
                <a:rect l="l" t="t" r="r" b="b"/>
                <a:pathLst>
                  <a:path w="906" h="1561" extrusionOk="0">
                    <a:moveTo>
                      <a:pt x="429" y="298"/>
                    </a:moveTo>
                    <a:lnTo>
                      <a:pt x="429" y="584"/>
                    </a:lnTo>
                    <a:cubicBezTo>
                      <a:pt x="310" y="537"/>
                      <a:pt x="287" y="489"/>
                      <a:pt x="287" y="429"/>
                    </a:cubicBezTo>
                    <a:cubicBezTo>
                      <a:pt x="287" y="346"/>
                      <a:pt x="358" y="310"/>
                      <a:pt x="429" y="298"/>
                    </a:cubicBezTo>
                    <a:close/>
                    <a:moveTo>
                      <a:pt x="537" y="882"/>
                    </a:moveTo>
                    <a:cubicBezTo>
                      <a:pt x="656" y="929"/>
                      <a:pt x="680" y="989"/>
                      <a:pt x="680" y="1060"/>
                    </a:cubicBezTo>
                    <a:cubicBezTo>
                      <a:pt x="680" y="1132"/>
                      <a:pt x="620" y="1191"/>
                      <a:pt x="537" y="1203"/>
                    </a:cubicBezTo>
                    <a:lnTo>
                      <a:pt x="537" y="882"/>
                    </a:lnTo>
                    <a:close/>
                    <a:moveTo>
                      <a:pt x="477" y="1"/>
                    </a:moveTo>
                    <a:cubicBezTo>
                      <a:pt x="441" y="1"/>
                      <a:pt x="418" y="13"/>
                      <a:pt x="418" y="48"/>
                    </a:cubicBezTo>
                    <a:lnTo>
                      <a:pt x="418" y="108"/>
                    </a:lnTo>
                    <a:cubicBezTo>
                      <a:pt x="191" y="132"/>
                      <a:pt x="48" y="251"/>
                      <a:pt x="48" y="477"/>
                    </a:cubicBezTo>
                    <a:cubicBezTo>
                      <a:pt x="48" y="715"/>
                      <a:pt x="227" y="787"/>
                      <a:pt x="418" y="870"/>
                    </a:cubicBezTo>
                    <a:lnTo>
                      <a:pt x="418" y="1239"/>
                    </a:lnTo>
                    <a:cubicBezTo>
                      <a:pt x="310" y="1215"/>
                      <a:pt x="263" y="1191"/>
                      <a:pt x="179" y="1120"/>
                    </a:cubicBezTo>
                    <a:cubicBezTo>
                      <a:pt x="159" y="1104"/>
                      <a:pt x="138" y="1096"/>
                      <a:pt x="118" y="1096"/>
                    </a:cubicBezTo>
                    <a:cubicBezTo>
                      <a:pt x="93" y="1096"/>
                      <a:pt x="69" y="1110"/>
                      <a:pt x="48" y="1144"/>
                    </a:cubicBezTo>
                    <a:cubicBezTo>
                      <a:pt x="1" y="1203"/>
                      <a:pt x="1" y="1263"/>
                      <a:pt x="48" y="1310"/>
                    </a:cubicBezTo>
                    <a:cubicBezTo>
                      <a:pt x="120" y="1418"/>
                      <a:pt x="287" y="1465"/>
                      <a:pt x="418" y="1465"/>
                    </a:cubicBezTo>
                    <a:lnTo>
                      <a:pt x="418" y="1513"/>
                    </a:lnTo>
                    <a:cubicBezTo>
                      <a:pt x="418" y="1549"/>
                      <a:pt x="441" y="1560"/>
                      <a:pt x="477" y="1560"/>
                    </a:cubicBezTo>
                    <a:cubicBezTo>
                      <a:pt x="501" y="1560"/>
                      <a:pt x="537" y="1549"/>
                      <a:pt x="537" y="1513"/>
                    </a:cubicBezTo>
                    <a:lnTo>
                      <a:pt x="537" y="1429"/>
                    </a:lnTo>
                    <a:cubicBezTo>
                      <a:pt x="727" y="1406"/>
                      <a:pt x="894" y="1263"/>
                      <a:pt x="894" y="1025"/>
                    </a:cubicBezTo>
                    <a:cubicBezTo>
                      <a:pt x="906" y="787"/>
                      <a:pt x="763" y="703"/>
                      <a:pt x="549" y="632"/>
                    </a:cubicBezTo>
                    <a:lnTo>
                      <a:pt x="549" y="286"/>
                    </a:lnTo>
                    <a:cubicBezTo>
                      <a:pt x="596" y="286"/>
                      <a:pt x="644" y="298"/>
                      <a:pt x="680" y="334"/>
                    </a:cubicBezTo>
                    <a:cubicBezTo>
                      <a:pt x="707" y="341"/>
                      <a:pt x="738" y="363"/>
                      <a:pt x="771" y="363"/>
                    </a:cubicBezTo>
                    <a:cubicBezTo>
                      <a:pt x="795" y="363"/>
                      <a:pt x="821" y="351"/>
                      <a:pt x="846" y="310"/>
                    </a:cubicBezTo>
                    <a:cubicBezTo>
                      <a:pt x="882" y="275"/>
                      <a:pt x="894" y="215"/>
                      <a:pt x="834" y="167"/>
                    </a:cubicBezTo>
                    <a:cubicBezTo>
                      <a:pt x="763" y="108"/>
                      <a:pt x="644" y="96"/>
                      <a:pt x="537" y="96"/>
                    </a:cubicBezTo>
                    <a:lnTo>
                      <a:pt x="537" y="48"/>
                    </a:lnTo>
                    <a:cubicBezTo>
                      <a:pt x="537" y="13"/>
                      <a:pt x="501" y="1"/>
                      <a:pt x="47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sp>
            <p:nvSpPr>
              <p:cNvPr id="46" name="Google Shape;12317;p106"/>
              <p:cNvSpPr/>
              <p:nvPr/>
            </p:nvSpPr>
            <p:spPr>
              <a:xfrm>
                <a:off x="4875256" y="1557896"/>
                <a:ext cx="82281" cy="82663"/>
              </a:xfrm>
              <a:custGeom>
                <a:avLst/>
                <a:gdLst/>
                <a:ahLst/>
                <a:cxnLst/>
                <a:rect l="l" t="t" r="r" b="b"/>
                <a:pathLst>
                  <a:path w="2585" h="2597" extrusionOk="0">
                    <a:moveTo>
                      <a:pt x="1287" y="310"/>
                    </a:moveTo>
                    <a:cubicBezTo>
                      <a:pt x="1823" y="310"/>
                      <a:pt x="2275" y="751"/>
                      <a:pt x="2275" y="1299"/>
                    </a:cubicBezTo>
                    <a:cubicBezTo>
                      <a:pt x="2263" y="1834"/>
                      <a:pt x="1823" y="2275"/>
                      <a:pt x="1287" y="2275"/>
                    </a:cubicBezTo>
                    <a:cubicBezTo>
                      <a:pt x="751" y="2275"/>
                      <a:pt x="310" y="1846"/>
                      <a:pt x="310" y="1299"/>
                    </a:cubicBezTo>
                    <a:cubicBezTo>
                      <a:pt x="310" y="763"/>
                      <a:pt x="739" y="310"/>
                      <a:pt x="1287" y="310"/>
                    </a:cubicBezTo>
                    <a:close/>
                    <a:moveTo>
                      <a:pt x="1287" y="1"/>
                    </a:moveTo>
                    <a:cubicBezTo>
                      <a:pt x="572" y="1"/>
                      <a:pt x="1" y="584"/>
                      <a:pt x="1" y="1299"/>
                    </a:cubicBezTo>
                    <a:cubicBezTo>
                      <a:pt x="1" y="2013"/>
                      <a:pt x="572" y="2596"/>
                      <a:pt x="1287" y="2596"/>
                    </a:cubicBezTo>
                    <a:cubicBezTo>
                      <a:pt x="2001" y="2596"/>
                      <a:pt x="2585" y="2013"/>
                      <a:pt x="2585" y="1299"/>
                    </a:cubicBezTo>
                    <a:cubicBezTo>
                      <a:pt x="2585" y="584"/>
                      <a:pt x="2001" y="1"/>
                      <a:pt x="128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sp>
            <p:nvSpPr>
              <p:cNvPr id="47" name="Google Shape;12318;p106"/>
              <p:cNvSpPr/>
              <p:nvPr/>
            </p:nvSpPr>
            <p:spPr>
              <a:xfrm>
                <a:off x="4775215" y="1541599"/>
                <a:ext cx="199001" cy="147850"/>
              </a:xfrm>
              <a:custGeom>
                <a:avLst/>
                <a:gdLst/>
                <a:ahLst/>
                <a:cxnLst/>
                <a:rect l="l" t="t" r="r" b="b"/>
                <a:pathLst>
                  <a:path w="6252" h="4645" extrusionOk="0">
                    <a:moveTo>
                      <a:pt x="1834" y="1811"/>
                    </a:moveTo>
                    <a:cubicBezTo>
                      <a:pt x="2168" y="1811"/>
                      <a:pt x="2465" y="1989"/>
                      <a:pt x="2644" y="2239"/>
                    </a:cubicBezTo>
                    <a:cubicBezTo>
                      <a:pt x="2680" y="2394"/>
                      <a:pt x="2739" y="2525"/>
                      <a:pt x="2799" y="2656"/>
                    </a:cubicBezTo>
                    <a:cubicBezTo>
                      <a:pt x="2799" y="2704"/>
                      <a:pt x="2811" y="2751"/>
                      <a:pt x="2811" y="2787"/>
                    </a:cubicBezTo>
                    <a:cubicBezTo>
                      <a:pt x="2811" y="3335"/>
                      <a:pt x="2382" y="3775"/>
                      <a:pt x="1834" y="3775"/>
                    </a:cubicBezTo>
                    <a:cubicBezTo>
                      <a:pt x="1298" y="3775"/>
                      <a:pt x="846" y="3347"/>
                      <a:pt x="846" y="2787"/>
                    </a:cubicBezTo>
                    <a:cubicBezTo>
                      <a:pt x="846" y="2251"/>
                      <a:pt x="1275" y="1811"/>
                      <a:pt x="1834" y="1811"/>
                    </a:cubicBezTo>
                    <a:close/>
                    <a:moveTo>
                      <a:pt x="1834" y="1263"/>
                    </a:moveTo>
                    <a:cubicBezTo>
                      <a:pt x="2108" y="1263"/>
                      <a:pt x="2382" y="1334"/>
                      <a:pt x="2620" y="1489"/>
                    </a:cubicBezTo>
                    <a:cubicBezTo>
                      <a:pt x="2608" y="1561"/>
                      <a:pt x="2608" y="1644"/>
                      <a:pt x="2584" y="1727"/>
                    </a:cubicBezTo>
                    <a:cubicBezTo>
                      <a:pt x="2382" y="1572"/>
                      <a:pt x="2108" y="1465"/>
                      <a:pt x="1822" y="1465"/>
                    </a:cubicBezTo>
                    <a:cubicBezTo>
                      <a:pt x="1120" y="1465"/>
                      <a:pt x="536" y="2049"/>
                      <a:pt x="536" y="2763"/>
                    </a:cubicBezTo>
                    <a:cubicBezTo>
                      <a:pt x="536" y="3477"/>
                      <a:pt x="1108" y="4061"/>
                      <a:pt x="1822" y="4061"/>
                    </a:cubicBezTo>
                    <a:cubicBezTo>
                      <a:pt x="2453" y="4061"/>
                      <a:pt x="2953" y="3632"/>
                      <a:pt x="3096" y="3049"/>
                    </a:cubicBezTo>
                    <a:cubicBezTo>
                      <a:pt x="3156" y="3108"/>
                      <a:pt x="3215" y="3156"/>
                      <a:pt x="3275" y="3216"/>
                    </a:cubicBezTo>
                    <a:cubicBezTo>
                      <a:pt x="3084" y="3870"/>
                      <a:pt x="2501" y="4299"/>
                      <a:pt x="1834" y="4299"/>
                    </a:cubicBezTo>
                    <a:cubicBezTo>
                      <a:pt x="1001" y="4299"/>
                      <a:pt x="310" y="3608"/>
                      <a:pt x="310" y="2775"/>
                    </a:cubicBezTo>
                    <a:cubicBezTo>
                      <a:pt x="310" y="1942"/>
                      <a:pt x="1001" y="1263"/>
                      <a:pt x="1834" y="1263"/>
                    </a:cubicBezTo>
                    <a:close/>
                    <a:moveTo>
                      <a:pt x="4430" y="1"/>
                    </a:moveTo>
                    <a:cubicBezTo>
                      <a:pt x="3644" y="1"/>
                      <a:pt x="2977" y="501"/>
                      <a:pt x="2703" y="1203"/>
                    </a:cubicBezTo>
                    <a:cubicBezTo>
                      <a:pt x="2441" y="1049"/>
                      <a:pt x="2144" y="977"/>
                      <a:pt x="1834" y="977"/>
                    </a:cubicBezTo>
                    <a:cubicBezTo>
                      <a:pt x="822" y="977"/>
                      <a:pt x="1" y="1799"/>
                      <a:pt x="1" y="2811"/>
                    </a:cubicBezTo>
                    <a:cubicBezTo>
                      <a:pt x="1" y="3823"/>
                      <a:pt x="822" y="4644"/>
                      <a:pt x="1834" y="4644"/>
                    </a:cubicBezTo>
                    <a:cubicBezTo>
                      <a:pt x="2608" y="4644"/>
                      <a:pt x="3287" y="4168"/>
                      <a:pt x="3561" y="3430"/>
                    </a:cubicBezTo>
                    <a:cubicBezTo>
                      <a:pt x="3811" y="3573"/>
                      <a:pt x="4108" y="3656"/>
                      <a:pt x="4430" y="3656"/>
                    </a:cubicBezTo>
                    <a:cubicBezTo>
                      <a:pt x="4846" y="3656"/>
                      <a:pt x="5251" y="3513"/>
                      <a:pt x="5585" y="3251"/>
                    </a:cubicBezTo>
                    <a:cubicBezTo>
                      <a:pt x="5894" y="3001"/>
                      <a:pt x="6132" y="2632"/>
                      <a:pt x="6216" y="2239"/>
                    </a:cubicBezTo>
                    <a:cubicBezTo>
                      <a:pt x="6228" y="2144"/>
                      <a:pt x="6192" y="2049"/>
                      <a:pt x="6097" y="2037"/>
                    </a:cubicBezTo>
                    <a:cubicBezTo>
                      <a:pt x="6086" y="2035"/>
                      <a:pt x="6076" y="2035"/>
                      <a:pt x="6065" y="2035"/>
                    </a:cubicBezTo>
                    <a:cubicBezTo>
                      <a:pt x="5991" y="2035"/>
                      <a:pt x="5917" y="2072"/>
                      <a:pt x="5906" y="2156"/>
                    </a:cubicBezTo>
                    <a:cubicBezTo>
                      <a:pt x="5739" y="2835"/>
                      <a:pt x="5144" y="3335"/>
                      <a:pt x="4430" y="3335"/>
                    </a:cubicBezTo>
                    <a:cubicBezTo>
                      <a:pt x="3882" y="3335"/>
                      <a:pt x="3394" y="3037"/>
                      <a:pt x="3120" y="2561"/>
                    </a:cubicBezTo>
                    <a:cubicBezTo>
                      <a:pt x="3096" y="2406"/>
                      <a:pt x="3037" y="2263"/>
                      <a:pt x="2965" y="2120"/>
                    </a:cubicBezTo>
                    <a:cubicBezTo>
                      <a:pt x="2763" y="1191"/>
                      <a:pt x="3477" y="310"/>
                      <a:pt x="4430" y="310"/>
                    </a:cubicBezTo>
                    <a:cubicBezTo>
                      <a:pt x="5144" y="310"/>
                      <a:pt x="5739" y="787"/>
                      <a:pt x="5906" y="1489"/>
                    </a:cubicBezTo>
                    <a:cubicBezTo>
                      <a:pt x="5916" y="1560"/>
                      <a:pt x="5986" y="1613"/>
                      <a:pt x="6058" y="1613"/>
                    </a:cubicBezTo>
                    <a:cubicBezTo>
                      <a:pt x="6071" y="1613"/>
                      <a:pt x="6084" y="1612"/>
                      <a:pt x="6097" y="1608"/>
                    </a:cubicBezTo>
                    <a:cubicBezTo>
                      <a:pt x="6192" y="1584"/>
                      <a:pt x="6251" y="1501"/>
                      <a:pt x="6216" y="1406"/>
                    </a:cubicBezTo>
                    <a:cubicBezTo>
                      <a:pt x="6132" y="1013"/>
                      <a:pt x="5906" y="656"/>
                      <a:pt x="5585" y="394"/>
                    </a:cubicBezTo>
                    <a:cubicBezTo>
                      <a:pt x="5251" y="132"/>
                      <a:pt x="4846" y="1"/>
                      <a:pt x="4430"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sp>
            <p:nvSpPr>
              <p:cNvPr id="48" name="Google Shape;12319;p106"/>
              <p:cNvSpPr/>
              <p:nvPr/>
            </p:nvSpPr>
            <p:spPr>
              <a:xfrm>
                <a:off x="4901803" y="1574957"/>
                <a:ext cx="28838" cy="50069"/>
              </a:xfrm>
              <a:custGeom>
                <a:avLst/>
                <a:gdLst/>
                <a:ahLst/>
                <a:cxnLst/>
                <a:rect l="l" t="t" r="r" b="b"/>
                <a:pathLst>
                  <a:path w="906" h="1573" extrusionOk="0">
                    <a:moveTo>
                      <a:pt x="429" y="322"/>
                    </a:moveTo>
                    <a:lnTo>
                      <a:pt x="429" y="596"/>
                    </a:lnTo>
                    <a:cubicBezTo>
                      <a:pt x="310" y="548"/>
                      <a:pt x="274" y="513"/>
                      <a:pt x="274" y="453"/>
                    </a:cubicBezTo>
                    <a:cubicBezTo>
                      <a:pt x="274" y="358"/>
                      <a:pt x="358" y="334"/>
                      <a:pt x="429" y="322"/>
                    </a:cubicBezTo>
                    <a:close/>
                    <a:moveTo>
                      <a:pt x="512" y="894"/>
                    </a:moveTo>
                    <a:cubicBezTo>
                      <a:pt x="631" y="941"/>
                      <a:pt x="667" y="1001"/>
                      <a:pt x="667" y="1072"/>
                    </a:cubicBezTo>
                    <a:cubicBezTo>
                      <a:pt x="667" y="1167"/>
                      <a:pt x="608" y="1215"/>
                      <a:pt x="512" y="1227"/>
                    </a:cubicBezTo>
                    <a:lnTo>
                      <a:pt x="512" y="894"/>
                    </a:lnTo>
                    <a:close/>
                    <a:moveTo>
                      <a:pt x="453" y="1"/>
                    </a:moveTo>
                    <a:cubicBezTo>
                      <a:pt x="429" y="1"/>
                      <a:pt x="393" y="24"/>
                      <a:pt x="393" y="48"/>
                    </a:cubicBezTo>
                    <a:lnTo>
                      <a:pt x="393" y="108"/>
                    </a:lnTo>
                    <a:cubicBezTo>
                      <a:pt x="167" y="132"/>
                      <a:pt x="24" y="251"/>
                      <a:pt x="24" y="477"/>
                    </a:cubicBezTo>
                    <a:cubicBezTo>
                      <a:pt x="24" y="715"/>
                      <a:pt x="203" y="798"/>
                      <a:pt x="393" y="870"/>
                    </a:cubicBezTo>
                    <a:lnTo>
                      <a:pt x="393" y="1239"/>
                    </a:lnTo>
                    <a:cubicBezTo>
                      <a:pt x="286" y="1227"/>
                      <a:pt x="250" y="1179"/>
                      <a:pt x="155" y="1120"/>
                    </a:cubicBezTo>
                    <a:cubicBezTo>
                      <a:pt x="138" y="1108"/>
                      <a:pt x="122" y="1102"/>
                      <a:pt x="106" y="1102"/>
                    </a:cubicBezTo>
                    <a:cubicBezTo>
                      <a:pt x="46" y="1102"/>
                      <a:pt x="0" y="1182"/>
                      <a:pt x="0" y="1239"/>
                    </a:cubicBezTo>
                    <a:cubicBezTo>
                      <a:pt x="0" y="1275"/>
                      <a:pt x="12" y="1298"/>
                      <a:pt x="24" y="1310"/>
                    </a:cubicBezTo>
                    <a:cubicBezTo>
                      <a:pt x="96" y="1417"/>
                      <a:pt x="262" y="1465"/>
                      <a:pt x="393" y="1465"/>
                    </a:cubicBezTo>
                    <a:lnTo>
                      <a:pt x="393" y="1525"/>
                    </a:lnTo>
                    <a:cubicBezTo>
                      <a:pt x="393" y="1548"/>
                      <a:pt x="429" y="1572"/>
                      <a:pt x="453" y="1572"/>
                    </a:cubicBezTo>
                    <a:cubicBezTo>
                      <a:pt x="488" y="1572"/>
                      <a:pt x="512" y="1548"/>
                      <a:pt x="512" y="1525"/>
                    </a:cubicBezTo>
                    <a:lnTo>
                      <a:pt x="512" y="1465"/>
                    </a:lnTo>
                    <a:cubicBezTo>
                      <a:pt x="715" y="1429"/>
                      <a:pt x="869" y="1298"/>
                      <a:pt x="869" y="1060"/>
                    </a:cubicBezTo>
                    <a:cubicBezTo>
                      <a:pt x="905" y="810"/>
                      <a:pt x="739" y="715"/>
                      <a:pt x="536" y="644"/>
                    </a:cubicBezTo>
                    <a:lnTo>
                      <a:pt x="536" y="298"/>
                    </a:lnTo>
                    <a:cubicBezTo>
                      <a:pt x="608" y="298"/>
                      <a:pt x="631" y="322"/>
                      <a:pt x="715" y="358"/>
                    </a:cubicBezTo>
                    <a:cubicBezTo>
                      <a:pt x="728" y="367"/>
                      <a:pt x="742" y="372"/>
                      <a:pt x="758" y="372"/>
                    </a:cubicBezTo>
                    <a:cubicBezTo>
                      <a:pt x="784" y="372"/>
                      <a:pt x="811" y="355"/>
                      <a:pt x="834" y="310"/>
                    </a:cubicBezTo>
                    <a:cubicBezTo>
                      <a:pt x="858" y="274"/>
                      <a:pt x="869" y="215"/>
                      <a:pt x="810" y="167"/>
                    </a:cubicBezTo>
                    <a:cubicBezTo>
                      <a:pt x="739" y="108"/>
                      <a:pt x="619" y="96"/>
                      <a:pt x="512" y="96"/>
                    </a:cubicBezTo>
                    <a:lnTo>
                      <a:pt x="512" y="48"/>
                    </a:lnTo>
                    <a:cubicBezTo>
                      <a:pt x="512" y="24"/>
                      <a:pt x="488" y="1"/>
                      <a:pt x="453"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sp>
            <p:nvSpPr>
              <p:cNvPr id="49" name="Google Shape;12320;p106"/>
              <p:cNvSpPr/>
              <p:nvPr/>
            </p:nvSpPr>
            <p:spPr>
              <a:xfrm>
                <a:off x="4670239" y="1657269"/>
                <a:ext cx="359679" cy="206163"/>
              </a:xfrm>
              <a:custGeom>
                <a:avLst/>
                <a:gdLst/>
                <a:ahLst/>
                <a:cxnLst/>
                <a:rect l="l" t="t" r="r" b="b"/>
                <a:pathLst>
                  <a:path w="11300" h="6477" extrusionOk="0">
                    <a:moveTo>
                      <a:pt x="3590" y="1935"/>
                    </a:moveTo>
                    <a:cubicBezTo>
                      <a:pt x="3607" y="1935"/>
                      <a:pt x="3623" y="1948"/>
                      <a:pt x="3632" y="1975"/>
                    </a:cubicBezTo>
                    <a:cubicBezTo>
                      <a:pt x="3715" y="2129"/>
                      <a:pt x="4727" y="4832"/>
                      <a:pt x="4751" y="4939"/>
                    </a:cubicBezTo>
                    <a:cubicBezTo>
                      <a:pt x="4775" y="4951"/>
                      <a:pt x="4751" y="4975"/>
                      <a:pt x="4727" y="4987"/>
                    </a:cubicBezTo>
                    <a:lnTo>
                      <a:pt x="4013" y="5261"/>
                    </a:lnTo>
                    <a:cubicBezTo>
                      <a:pt x="3965" y="5130"/>
                      <a:pt x="2941" y="2403"/>
                      <a:pt x="2870" y="2213"/>
                    </a:cubicBezTo>
                    <a:lnTo>
                      <a:pt x="3572" y="1939"/>
                    </a:lnTo>
                    <a:cubicBezTo>
                      <a:pt x="3578" y="1936"/>
                      <a:pt x="3584" y="1935"/>
                      <a:pt x="3590" y="1935"/>
                    </a:cubicBezTo>
                    <a:close/>
                    <a:moveTo>
                      <a:pt x="2584" y="2308"/>
                    </a:moveTo>
                    <a:lnTo>
                      <a:pt x="3727" y="5368"/>
                    </a:lnTo>
                    <a:cubicBezTo>
                      <a:pt x="3180" y="5570"/>
                      <a:pt x="1810" y="6082"/>
                      <a:pt x="1584" y="6166"/>
                    </a:cubicBezTo>
                    <a:cubicBezTo>
                      <a:pt x="1577" y="6172"/>
                      <a:pt x="1569" y="6175"/>
                      <a:pt x="1560" y="6175"/>
                    </a:cubicBezTo>
                    <a:cubicBezTo>
                      <a:pt x="1537" y="6175"/>
                      <a:pt x="1509" y="6156"/>
                      <a:pt x="1501" y="6130"/>
                    </a:cubicBezTo>
                    <a:lnTo>
                      <a:pt x="394" y="3201"/>
                    </a:lnTo>
                    <a:cubicBezTo>
                      <a:pt x="382" y="3177"/>
                      <a:pt x="394" y="3130"/>
                      <a:pt x="441" y="3118"/>
                    </a:cubicBezTo>
                    <a:cubicBezTo>
                      <a:pt x="1144" y="2844"/>
                      <a:pt x="2096" y="2487"/>
                      <a:pt x="2584" y="2308"/>
                    </a:cubicBezTo>
                    <a:close/>
                    <a:moveTo>
                      <a:pt x="10358" y="1"/>
                    </a:moveTo>
                    <a:cubicBezTo>
                      <a:pt x="10108" y="1"/>
                      <a:pt x="9869" y="131"/>
                      <a:pt x="9692" y="308"/>
                    </a:cubicBezTo>
                    <a:lnTo>
                      <a:pt x="7966" y="1737"/>
                    </a:lnTo>
                    <a:cubicBezTo>
                      <a:pt x="7883" y="1522"/>
                      <a:pt x="7668" y="1308"/>
                      <a:pt x="7263" y="1308"/>
                    </a:cubicBezTo>
                    <a:cubicBezTo>
                      <a:pt x="6756" y="1308"/>
                      <a:pt x="6387" y="1304"/>
                      <a:pt x="6108" y="1304"/>
                    </a:cubicBezTo>
                    <a:cubicBezTo>
                      <a:pt x="5503" y="1304"/>
                      <a:pt x="5318" y="1321"/>
                      <a:pt x="5049" y="1427"/>
                    </a:cubicBezTo>
                    <a:lnTo>
                      <a:pt x="3953" y="1868"/>
                    </a:lnTo>
                    <a:lnTo>
                      <a:pt x="3930" y="1820"/>
                    </a:lnTo>
                    <a:cubicBezTo>
                      <a:pt x="3875" y="1675"/>
                      <a:pt x="3745" y="1592"/>
                      <a:pt x="3597" y="1592"/>
                    </a:cubicBezTo>
                    <a:cubicBezTo>
                      <a:pt x="3550" y="1592"/>
                      <a:pt x="3502" y="1600"/>
                      <a:pt x="3453" y="1618"/>
                    </a:cubicBezTo>
                    <a:lnTo>
                      <a:pt x="2620" y="1927"/>
                    </a:lnTo>
                    <a:cubicBezTo>
                      <a:pt x="2251" y="2058"/>
                      <a:pt x="1108" y="2510"/>
                      <a:pt x="298" y="2808"/>
                    </a:cubicBezTo>
                    <a:cubicBezTo>
                      <a:pt x="96" y="2880"/>
                      <a:pt x="1" y="3106"/>
                      <a:pt x="84" y="3308"/>
                    </a:cubicBezTo>
                    <a:lnTo>
                      <a:pt x="1179" y="6225"/>
                    </a:lnTo>
                    <a:cubicBezTo>
                      <a:pt x="1234" y="6389"/>
                      <a:pt x="1379" y="6476"/>
                      <a:pt x="1540" y="6476"/>
                    </a:cubicBezTo>
                    <a:cubicBezTo>
                      <a:pt x="1590" y="6476"/>
                      <a:pt x="1641" y="6468"/>
                      <a:pt x="1691" y="6451"/>
                    </a:cubicBezTo>
                    <a:cubicBezTo>
                      <a:pt x="1941" y="6368"/>
                      <a:pt x="3608" y="5725"/>
                      <a:pt x="3977" y="5594"/>
                    </a:cubicBezTo>
                    <a:lnTo>
                      <a:pt x="4858" y="5261"/>
                    </a:lnTo>
                    <a:cubicBezTo>
                      <a:pt x="5049" y="5189"/>
                      <a:pt x="5144" y="4975"/>
                      <a:pt x="5061" y="4785"/>
                    </a:cubicBezTo>
                    <a:lnTo>
                      <a:pt x="5049" y="4737"/>
                    </a:lnTo>
                    <a:cubicBezTo>
                      <a:pt x="5620" y="4499"/>
                      <a:pt x="5632" y="4475"/>
                      <a:pt x="6228" y="4475"/>
                    </a:cubicBezTo>
                    <a:cubicBezTo>
                      <a:pt x="6311" y="4475"/>
                      <a:pt x="6394" y="4404"/>
                      <a:pt x="6394" y="4308"/>
                    </a:cubicBezTo>
                    <a:cubicBezTo>
                      <a:pt x="6394" y="4225"/>
                      <a:pt x="6311" y="4142"/>
                      <a:pt x="6228" y="4142"/>
                    </a:cubicBezTo>
                    <a:cubicBezTo>
                      <a:pt x="5585" y="4142"/>
                      <a:pt x="5525" y="4189"/>
                      <a:pt x="4930" y="4439"/>
                    </a:cubicBezTo>
                    <a:lnTo>
                      <a:pt x="4073" y="2153"/>
                    </a:lnTo>
                    <a:lnTo>
                      <a:pt x="5168" y="1689"/>
                    </a:lnTo>
                    <a:cubicBezTo>
                      <a:pt x="5361" y="1615"/>
                      <a:pt x="5513" y="1601"/>
                      <a:pt x="5986" y="1601"/>
                    </a:cubicBezTo>
                    <a:cubicBezTo>
                      <a:pt x="6270" y="1601"/>
                      <a:pt x="6670" y="1606"/>
                      <a:pt x="7263" y="1606"/>
                    </a:cubicBezTo>
                    <a:cubicBezTo>
                      <a:pt x="7442" y="1606"/>
                      <a:pt x="7561" y="1665"/>
                      <a:pt x="7644" y="1784"/>
                    </a:cubicBezTo>
                    <a:cubicBezTo>
                      <a:pt x="7704" y="1868"/>
                      <a:pt x="7704" y="1963"/>
                      <a:pt x="7716" y="1987"/>
                    </a:cubicBezTo>
                    <a:cubicBezTo>
                      <a:pt x="7716" y="2046"/>
                      <a:pt x="7668" y="2344"/>
                      <a:pt x="7382" y="2391"/>
                    </a:cubicBezTo>
                    <a:cubicBezTo>
                      <a:pt x="6942" y="2463"/>
                      <a:pt x="5989" y="2594"/>
                      <a:pt x="5978" y="2594"/>
                    </a:cubicBezTo>
                    <a:cubicBezTo>
                      <a:pt x="5882" y="2606"/>
                      <a:pt x="5823" y="2689"/>
                      <a:pt x="5835" y="2772"/>
                    </a:cubicBezTo>
                    <a:cubicBezTo>
                      <a:pt x="5858" y="2844"/>
                      <a:pt x="5918" y="2903"/>
                      <a:pt x="6001" y="2903"/>
                    </a:cubicBezTo>
                    <a:lnTo>
                      <a:pt x="6037" y="2903"/>
                    </a:lnTo>
                    <a:cubicBezTo>
                      <a:pt x="6049" y="2903"/>
                      <a:pt x="7001" y="2772"/>
                      <a:pt x="7442" y="2701"/>
                    </a:cubicBezTo>
                    <a:cubicBezTo>
                      <a:pt x="7859" y="2630"/>
                      <a:pt x="8014" y="2284"/>
                      <a:pt x="8037" y="2046"/>
                    </a:cubicBezTo>
                    <a:lnTo>
                      <a:pt x="9919" y="498"/>
                    </a:lnTo>
                    <a:cubicBezTo>
                      <a:pt x="10039" y="385"/>
                      <a:pt x="10193" y="287"/>
                      <a:pt x="10356" y="287"/>
                    </a:cubicBezTo>
                    <a:cubicBezTo>
                      <a:pt x="10451" y="287"/>
                      <a:pt x="10549" y="320"/>
                      <a:pt x="10645" y="403"/>
                    </a:cubicBezTo>
                    <a:cubicBezTo>
                      <a:pt x="10942" y="701"/>
                      <a:pt x="10681" y="1058"/>
                      <a:pt x="10597" y="1141"/>
                    </a:cubicBezTo>
                    <a:cubicBezTo>
                      <a:pt x="10526" y="1213"/>
                      <a:pt x="8240" y="3677"/>
                      <a:pt x="8240" y="3677"/>
                    </a:cubicBezTo>
                    <a:cubicBezTo>
                      <a:pt x="7906" y="4070"/>
                      <a:pt x="7466" y="4130"/>
                      <a:pt x="7263" y="4130"/>
                    </a:cubicBezTo>
                    <a:lnTo>
                      <a:pt x="6966" y="4130"/>
                    </a:lnTo>
                    <a:cubicBezTo>
                      <a:pt x="6882" y="4130"/>
                      <a:pt x="6811" y="4201"/>
                      <a:pt x="6811" y="4296"/>
                    </a:cubicBezTo>
                    <a:cubicBezTo>
                      <a:pt x="6811" y="4380"/>
                      <a:pt x="6882" y="4463"/>
                      <a:pt x="6966" y="4463"/>
                    </a:cubicBezTo>
                    <a:lnTo>
                      <a:pt x="7287" y="4463"/>
                    </a:lnTo>
                    <a:cubicBezTo>
                      <a:pt x="7502" y="4439"/>
                      <a:pt x="8061" y="4368"/>
                      <a:pt x="8478" y="3892"/>
                    </a:cubicBezTo>
                    <a:lnTo>
                      <a:pt x="10835" y="1344"/>
                    </a:lnTo>
                    <a:cubicBezTo>
                      <a:pt x="11062" y="1153"/>
                      <a:pt x="11300" y="629"/>
                      <a:pt x="10871" y="213"/>
                    </a:cubicBezTo>
                    <a:cubicBezTo>
                      <a:pt x="10706" y="62"/>
                      <a:pt x="10530" y="1"/>
                      <a:pt x="10358"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grpSp>
      </p:grpSp>
      <p:grpSp>
        <p:nvGrpSpPr>
          <p:cNvPr id="65" name="Groupe 64"/>
          <p:cNvGrpSpPr/>
          <p:nvPr/>
        </p:nvGrpSpPr>
        <p:grpSpPr>
          <a:xfrm>
            <a:off x="1499082" y="2154287"/>
            <a:ext cx="7099282" cy="385931"/>
            <a:chOff x="1998776" y="3975651"/>
            <a:chExt cx="9465709" cy="514574"/>
          </a:xfrm>
        </p:grpSpPr>
        <p:sp>
          <p:nvSpPr>
            <p:cNvPr id="66" name="ZoneTexte 65"/>
            <p:cNvSpPr txBox="1"/>
            <p:nvPr/>
          </p:nvSpPr>
          <p:spPr>
            <a:xfrm>
              <a:off x="2519220" y="4043110"/>
              <a:ext cx="8945265" cy="430886"/>
            </a:xfrm>
            <a:prstGeom prst="rect">
              <a:avLst/>
            </a:prstGeom>
            <a:noFill/>
          </p:spPr>
          <p:txBody>
            <a:bodyPr wrap="square" rtlCol="0">
              <a:spAutoFit/>
            </a:bodyPr>
            <a:lstStyle/>
            <a:p>
              <a:pPr defTabSz="914378"/>
              <a:r>
                <a:rPr lang="fr-FR" sz="1500" dirty="0">
                  <a:latin typeface="Montserrat" panose="020B0604020202020204" charset="0"/>
                  <a:ea typeface="+mn-ea"/>
                </a:rPr>
                <a:t>Engagement dans le message </a:t>
              </a:r>
            </a:p>
          </p:txBody>
        </p:sp>
        <p:grpSp>
          <p:nvGrpSpPr>
            <p:cNvPr id="67" name="Google Shape;9390;p102"/>
            <p:cNvGrpSpPr/>
            <p:nvPr/>
          </p:nvGrpSpPr>
          <p:grpSpPr>
            <a:xfrm>
              <a:off x="1998776" y="3975651"/>
              <a:ext cx="535858" cy="514574"/>
              <a:chOff x="6671087" y="2009304"/>
              <a:chExt cx="332757" cy="281833"/>
            </a:xfrm>
          </p:grpSpPr>
          <p:sp>
            <p:nvSpPr>
              <p:cNvPr id="68" name="Google Shape;9391;p102"/>
              <p:cNvSpPr/>
              <p:nvPr/>
            </p:nvSpPr>
            <p:spPr>
              <a:xfrm>
                <a:off x="6671087" y="2023658"/>
                <a:ext cx="331993" cy="267478"/>
              </a:xfrm>
              <a:custGeom>
                <a:avLst/>
                <a:gdLst/>
                <a:ahLst/>
                <a:cxnLst/>
                <a:rect l="l" t="t" r="r" b="b"/>
                <a:pathLst>
                  <a:path w="10431" h="8404" extrusionOk="0">
                    <a:moveTo>
                      <a:pt x="6359" y="2272"/>
                    </a:moveTo>
                    <a:lnTo>
                      <a:pt x="7192" y="2546"/>
                    </a:lnTo>
                    <a:cubicBezTo>
                      <a:pt x="7203" y="2553"/>
                      <a:pt x="7215" y="2556"/>
                      <a:pt x="7228" y="2556"/>
                    </a:cubicBezTo>
                    <a:cubicBezTo>
                      <a:pt x="7261" y="2556"/>
                      <a:pt x="7298" y="2539"/>
                      <a:pt x="7323" y="2522"/>
                    </a:cubicBezTo>
                    <a:lnTo>
                      <a:pt x="7585" y="2332"/>
                    </a:lnTo>
                    <a:lnTo>
                      <a:pt x="9419" y="4725"/>
                    </a:lnTo>
                    <a:lnTo>
                      <a:pt x="9109" y="4951"/>
                    </a:lnTo>
                    <a:cubicBezTo>
                      <a:pt x="9097" y="4927"/>
                      <a:pt x="9061" y="4915"/>
                      <a:pt x="9050" y="4903"/>
                    </a:cubicBezTo>
                    <a:lnTo>
                      <a:pt x="5882" y="3177"/>
                    </a:lnTo>
                    <a:lnTo>
                      <a:pt x="6002" y="2987"/>
                    </a:lnTo>
                    <a:cubicBezTo>
                      <a:pt x="6049" y="2903"/>
                      <a:pt x="6025" y="2820"/>
                      <a:pt x="5954" y="2772"/>
                    </a:cubicBezTo>
                    <a:cubicBezTo>
                      <a:pt x="5929" y="2755"/>
                      <a:pt x="5900" y="2747"/>
                      <a:pt x="5873" y="2747"/>
                    </a:cubicBezTo>
                    <a:cubicBezTo>
                      <a:pt x="5822" y="2747"/>
                      <a:pt x="5775" y="2774"/>
                      <a:pt x="5752" y="2820"/>
                    </a:cubicBezTo>
                    <a:lnTo>
                      <a:pt x="5418" y="3356"/>
                    </a:lnTo>
                    <a:cubicBezTo>
                      <a:pt x="5406" y="3379"/>
                      <a:pt x="5382" y="3415"/>
                      <a:pt x="5382" y="3427"/>
                    </a:cubicBezTo>
                    <a:lnTo>
                      <a:pt x="5382" y="4725"/>
                    </a:lnTo>
                    <a:cubicBezTo>
                      <a:pt x="5382" y="4987"/>
                      <a:pt x="5168" y="5213"/>
                      <a:pt x="4894" y="5213"/>
                    </a:cubicBezTo>
                    <a:cubicBezTo>
                      <a:pt x="4632" y="5213"/>
                      <a:pt x="4406" y="4987"/>
                      <a:pt x="4406" y="4725"/>
                    </a:cubicBezTo>
                    <a:lnTo>
                      <a:pt x="4406" y="3439"/>
                    </a:lnTo>
                    <a:lnTo>
                      <a:pt x="4704" y="2272"/>
                    </a:lnTo>
                    <a:close/>
                    <a:moveTo>
                      <a:pt x="2692" y="1796"/>
                    </a:moveTo>
                    <a:lnTo>
                      <a:pt x="2930" y="1927"/>
                    </a:lnTo>
                    <a:lnTo>
                      <a:pt x="929" y="5392"/>
                    </a:lnTo>
                    <a:lnTo>
                      <a:pt x="691" y="5261"/>
                    </a:lnTo>
                    <a:lnTo>
                      <a:pt x="2692" y="1796"/>
                    </a:lnTo>
                    <a:close/>
                    <a:moveTo>
                      <a:pt x="3215" y="4844"/>
                    </a:moveTo>
                    <a:cubicBezTo>
                      <a:pt x="3323" y="4844"/>
                      <a:pt x="3406" y="4892"/>
                      <a:pt x="3489" y="4975"/>
                    </a:cubicBezTo>
                    <a:cubicBezTo>
                      <a:pt x="3608" y="5130"/>
                      <a:pt x="3561" y="5344"/>
                      <a:pt x="3406" y="5451"/>
                    </a:cubicBezTo>
                    <a:lnTo>
                      <a:pt x="2323" y="6213"/>
                    </a:lnTo>
                    <a:cubicBezTo>
                      <a:pt x="2266" y="6255"/>
                      <a:pt x="2199" y="6275"/>
                      <a:pt x="2131" y="6275"/>
                    </a:cubicBezTo>
                    <a:cubicBezTo>
                      <a:pt x="2027" y="6275"/>
                      <a:pt x="1923" y="6228"/>
                      <a:pt x="1858" y="6142"/>
                    </a:cubicBezTo>
                    <a:cubicBezTo>
                      <a:pt x="1763" y="5987"/>
                      <a:pt x="1787" y="5785"/>
                      <a:pt x="1942" y="5677"/>
                    </a:cubicBezTo>
                    <a:lnTo>
                      <a:pt x="3025" y="4903"/>
                    </a:lnTo>
                    <a:cubicBezTo>
                      <a:pt x="3085" y="4856"/>
                      <a:pt x="3156" y="4844"/>
                      <a:pt x="3215" y="4844"/>
                    </a:cubicBezTo>
                    <a:close/>
                    <a:moveTo>
                      <a:pt x="3811" y="5606"/>
                    </a:moveTo>
                    <a:cubicBezTo>
                      <a:pt x="3918" y="5606"/>
                      <a:pt x="4001" y="5665"/>
                      <a:pt x="4061" y="5737"/>
                    </a:cubicBezTo>
                    <a:cubicBezTo>
                      <a:pt x="4180" y="5880"/>
                      <a:pt x="4144" y="6106"/>
                      <a:pt x="3989" y="6213"/>
                    </a:cubicBezTo>
                    <a:lnTo>
                      <a:pt x="3156" y="6820"/>
                    </a:lnTo>
                    <a:cubicBezTo>
                      <a:pt x="3100" y="6863"/>
                      <a:pt x="3032" y="6883"/>
                      <a:pt x="2964" y="6883"/>
                    </a:cubicBezTo>
                    <a:cubicBezTo>
                      <a:pt x="2861" y="6883"/>
                      <a:pt x="2756" y="6835"/>
                      <a:pt x="2692" y="6749"/>
                    </a:cubicBezTo>
                    <a:cubicBezTo>
                      <a:pt x="2573" y="6594"/>
                      <a:pt x="2620" y="6380"/>
                      <a:pt x="2775" y="6273"/>
                    </a:cubicBezTo>
                    <a:lnTo>
                      <a:pt x="3573" y="5689"/>
                    </a:lnTo>
                    <a:cubicBezTo>
                      <a:pt x="3608" y="5677"/>
                      <a:pt x="3632" y="5642"/>
                      <a:pt x="3668" y="5630"/>
                    </a:cubicBezTo>
                    <a:cubicBezTo>
                      <a:pt x="3704" y="5618"/>
                      <a:pt x="3763" y="5606"/>
                      <a:pt x="3811" y="5606"/>
                    </a:cubicBezTo>
                    <a:close/>
                    <a:moveTo>
                      <a:pt x="4415" y="6386"/>
                    </a:moveTo>
                    <a:cubicBezTo>
                      <a:pt x="4516" y="6386"/>
                      <a:pt x="4617" y="6431"/>
                      <a:pt x="4680" y="6523"/>
                    </a:cubicBezTo>
                    <a:cubicBezTo>
                      <a:pt x="4799" y="6666"/>
                      <a:pt x="4751" y="6892"/>
                      <a:pt x="4597" y="6999"/>
                    </a:cubicBezTo>
                    <a:lnTo>
                      <a:pt x="4001" y="7416"/>
                    </a:lnTo>
                    <a:cubicBezTo>
                      <a:pt x="3946" y="7462"/>
                      <a:pt x="3883" y="7479"/>
                      <a:pt x="3814" y="7479"/>
                    </a:cubicBezTo>
                    <a:cubicBezTo>
                      <a:pt x="3793" y="7479"/>
                      <a:pt x="3773" y="7478"/>
                      <a:pt x="3751" y="7475"/>
                    </a:cubicBezTo>
                    <a:cubicBezTo>
                      <a:pt x="3668" y="7463"/>
                      <a:pt x="3585" y="7416"/>
                      <a:pt x="3525" y="7344"/>
                    </a:cubicBezTo>
                    <a:cubicBezTo>
                      <a:pt x="3430" y="7189"/>
                      <a:pt x="3454" y="6987"/>
                      <a:pt x="3608" y="6880"/>
                    </a:cubicBezTo>
                    <a:lnTo>
                      <a:pt x="4180" y="6463"/>
                    </a:lnTo>
                    <a:lnTo>
                      <a:pt x="4216" y="6451"/>
                    </a:lnTo>
                    <a:cubicBezTo>
                      <a:pt x="4274" y="6407"/>
                      <a:pt x="4344" y="6386"/>
                      <a:pt x="4415" y="6386"/>
                    </a:cubicBezTo>
                    <a:close/>
                    <a:moveTo>
                      <a:pt x="2894" y="2594"/>
                    </a:moveTo>
                    <a:lnTo>
                      <a:pt x="3168" y="2760"/>
                    </a:lnTo>
                    <a:cubicBezTo>
                      <a:pt x="3193" y="2769"/>
                      <a:pt x="3212" y="2777"/>
                      <a:pt x="3234" y="2777"/>
                    </a:cubicBezTo>
                    <a:cubicBezTo>
                      <a:pt x="3243" y="2777"/>
                      <a:pt x="3253" y="2776"/>
                      <a:pt x="3263" y="2772"/>
                    </a:cubicBezTo>
                    <a:lnTo>
                      <a:pt x="3977" y="2677"/>
                    </a:lnTo>
                    <a:lnTo>
                      <a:pt x="4239" y="2784"/>
                    </a:lnTo>
                    <a:lnTo>
                      <a:pt x="4097" y="3379"/>
                    </a:lnTo>
                    <a:lnTo>
                      <a:pt x="4097" y="3415"/>
                    </a:lnTo>
                    <a:lnTo>
                      <a:pt x="4097" y="4701"/>
                    </a:lnTo>
                    <a:cubicBezTo>
                      <a:pt x="4097" y="5154"/>
                      <a:pt x="4454" y="5511"/>
                      <a:pt x="4894" y="5511"/>
                    </a:cubicBezTo>
                    <a:cubicBezTo>
                      <a:pt x="5347" y="5511"/>
                      <a:pt x="5704" y="5154"/>
                      <a:pt x="5704" y="4701"/>
                    </a:cubicBezTo>
                    <a:lnTo>
                      <a:pt x="5704" y="3439"/>
                    </a:lnTo>
                    <a:lnTo>
                      <a:pt x="5728" y="3391"/>
                    </a:lnTo>
                    <a:lnTo>
                      <a:pt x="8919" y="5118"/>
                    </a:lnTo>
                    <a:cubicBezTo>
                      <a:pt x="9061" y="5261"/>
                      <a:pt x="9121" y="5463"/>
                      <a:pt x="9038" y="5630"/>
                    </a:cubicBezTo>
                    <a:cubicBezTo>
                      <a:pt x="8973" y="5742"/>
                      <a:pt x="8860" y="5806"/>
                      <a:pt x="8742" y="5806"/>
                    </a:cubicBezTo>
                    <a:cubicBezTo>
                      <a:pt x="8685" y="5806"/>
                      <a:pt x="8627" y="5792"/>
                      <a:pt x="8573" y="5761"/>
                    </a:cubicBezTo>
                    <a:lnTo>
                      <a:pt x="6799" y="4796"/>
                    </a:lnTo>
                    <a:cubicBezTo>
                      <a:pt x="6777" y="4781"/>
                      <a:pt x="6753" y="4775"/>
                      <a:pt x="6730" y="4775"/>
                    </a:cubicBezTo>
                    <a:cubicBezTo>
                      <a:pt x="6679" y="4775"/>
                      <a:pt x="6630" y="4807"/>
                      <a:pt x="6597" y="4856"/>
                    </a:cubicBezTo>
                    <a:cubicBezTo>
                      <a:pt x="6549" y="4927"/>
                      <a:pt x="6585" y="5023"/>
                      <a:pt x="6656" y="5058"/>
                    </a:cubicBezTo>
                    <a:lnTo>
                      <a:pt x="8133" y="5868"/>
                    </a:lnTo>
                    <a:cubicBezTo>
                      <a:pt x="8288" y="5951"/>
                      <a:pt x="8347" y="6166"/>
                      <a:pt x="8264" y="6332"/>
                    </a:cubicBezTo>
                    <a:cubicBezTo>
                      <a:pt x="8198" y="6439"/>
                      <a:pt x="8080" y="6501"/>
                      <a:pt x="7959" y="6501"/>
                    </a:cubicBezTo>
                    <a:cubicBezTo>
                      <a:pt x="7905" y="6501"/>
                      <a:pt x="7851" y="6489"/>
                      <a:pt x="7799" y="6463"/>
                    </a:cubicBezTo>
                    <a:lnTo>
                      <a:pt x="6299" y="5642"/>
                    </a:lnTo>
                    <a:cubicBezTo>
                      <a:pt x="6277" y="5627"/>
                      <a:pt x="6252" y="5620"/>
                      <a:pt x="6227" y="5620"/>
                    </a:cubicBezTo>
                    <a:cubicBezTo>
                      <a:pt x="6173" y="5620"/>
                      <a:pt x="6118" y="5652"/>
                      <a:pt x="6085" y="5701"/>
                    </a:cubicBezTo>
                    <a:cubicBezTo>
                      <a:pt x="6049" y="5773"/>
                      <a:pt x="6073" y="5868"/>
                      <a:pt x="6144" y="5916"/>
                    </a:cubicBezTo>
                    <a:lnTo>
                      <a:pt x="7371" y="6570"/>
                    </a:lnTo>
                    <a:cubicBezTo>
                      <a:pt x="7537" y="6654"/>
                      <a:pt x="7597" y="6868"/>
                      <a:pt x="7502" y="7023"/>
                    </a:cubicBezTo>
                    <a:cubicBezTo>
                      <a:pt x="7444" y="7139"/>
                      <a:pt x="7322" y="7203"/>
                      <a:pt x="7197" y="7203"/>
                    </a:cubicBezTo>
                    <a:cubicBezTo>
                      <a:pt x="7143" y="7203"/>
                      <a:pt x="7088" y="7191"/>
                      <a:pt x="7037" y="7166"/>
                    </a:cubicBezTo>
                    <a:lnTo>
                      <a:pt x="5775" y="6463"/>
                    </a:lnTo>
                    <a:cubicBezTo>
                      <a:pt x="5753" y="6448"/>
                      <a:pt x="5728" y="6442"/>
                      <a:pt x="5704" y="6442"/>
                    </a:cubicBezTo>
                    <a:cubicBezTo>
                      <a:pt x="5650" y="6442"/>
                      <a:pt x="5597" y="6474"/>
                      <a:pt x="5573" y="6523"/>
                    </a:cubicBezTo>
                    <a:cubicBezTo>
                      <a:pt x="5525" y="6594"/>
                      <a:pt x="5549" y="6689"/>
                      <a:pt x="5632" y="6725"/>
                    </a:cubicBezTo>
                    <a:lnTo>
                      <a:pt x="6609" y="7261"/>
                    </a:lnTo>
                    <a:cubicBezTo>
                      <a:pt x="6775" y="7356"/>
                      <a:pt x="6835" y="7559"/>
                      <a:pt x="6740" y="7725"/>
                    </a:cubicBezTo>
                    <a:cubicBezTo>
                      <a:pt x="6683" y="7838"/>
                      <a:pt x="6567" y="7902"/>
                      <a:pt x="6450" y="7902"/>
                    </a:cubicBezTo>
                    <a:cubicBezTo>
                      <a:pt x="6394" y="7902"/>
                      <a:pt x="6337" y="7887"/>
                      <a:pt x="6287" y="7856"/>
                    </a:cubicBezTo>
                    <a:lnTo>
                      <a:pt x="5597" y="7487"/>
                    </a:lnTo>
                    <a:cubicBezTo>
                      <a:pt x="5597" y="7344"/>
                      <a:pt x="5549" y="7201"/>
                      <a:pt x="5466" y="7082"/>
                    </a:cubicBezTo>
                    <a:cubicBezTo>
                      <a:pt x="5347" y="6939"/>
                      <a:pt x="5168" y="6844"/>
                      <a:pt x="4990" y="6832"/>
                    </a:cubicBezTo>
                    <a:cubicBezTo>
                      <a:pt x="4990" y="6820"/>
                      <a:pt x="4990" y="6808"/>
                      <a:pt x="5001" y="6785"/>
                    </a:cubicBezTo>
                    <a:cubicBezTo>
                      <a:pt x="5037" y="6606"/>
                      <a:pt x="4990" y="6451"/>
                      <a:pt x="4882" y="6308"/>
                    </a:cubicBezTo>
                    <a:cubicBezTo>
                      <a:pt x="4763" y="6166"/>
                      <a:pt x="4585" y="6070"/>
                      <a:pt x="4406" y="6058"/>
                    </a:cubicBezTo>
                    <a:cubicBezTo>
                      <a:pt x="4406" y="6046"/>
                      <a:pt x="4406" y="6035"/>
                      <a:pt x="4418" y="6011"/>
                    </a:cubicBezTo>
                    <a:cubicBezTo>
                      <a:pt x="4454" y="5832"/>
                      <a:pt x="4406" y="5677"/>
                      <a:pt x="4299" y="5535"/>
                    </a:cubicBezTo>
                    <a:cubicBezTo>
                      <a:pt x="4180" y="5392"/>
                      <a:pt x="4001" y="5296"/>
                      <a:pt x="3823" y="5284"/>
                    </a:cubicBezTo>
                    <a:cubicBezTo>
                      <a:pt x="3823" y="5273"/>
                      <a:pt x="3823" y="5261"/>
                      <a:pt x="3847" y="5237"/>
                    </a:cubicBezTo>
                    <a:cubicBezTo>
                      <a:pt x="3870" y="5058"/>
                      <a:pt x="3823" y="4903"/>
                      <a:pt x="3727" y="4761"/>
                    </a:cubicBezTo>
                    <a:cubicBezTo>
                      <a:pt x="3600" y="4597"/>
                      <a:pt x="3413" y="4515"/>
                      <a:pt x="3222" y="4515"/>
                    </a:cubicBezTo>
                    <a:cubicBezTo>
                      <a:pt x="3093" y="4515"/>
                      <a:pt x="2962" y="4553"/>
                      <a:pt x="2846" y="4630"/>
                    </a:cubicBezTo>
                    <a:lnTo>
                      <a:pt x="1775" y="5404"/>
                    </a:lnTo>
                    <a:lnTo>
                      <a:pt x="1382" y="5201"/>
                    </a:lnTo>
                    <a:lnTo>
                      <a:pt x="2894" y="2594"/>
                    </a:lnTo>
                    <a:close/>
                    <a:moveTo>
                      <a:pt x="5009" y="7159"/>
                    </a:moveTo>
                    <a:cubicBezTo>
                      <a:pt x="5109" y="7159"/>
                      <a:pt x="5207" y="7205"/>
                      <a:pt x="5263" y="7297"/>
                    </a:cubicBezTo>
                    <a:cubicBezTo>
                      <a:pt x="5311" y="7356"/>
                      <a:pt x="5347" y="7451"/>
                      <a:pt x="5335" y="7535"/>
                    </a:cubicBezTo>
                    <a:cubicBezTo>
                      <a:pt x="5311" y="7630"/>
                      <a:pt x="5263" y="7701"/>
                      <a:pt x="5192" y="7761"/>
                    </a:cubicBezTo>
                    <a:lnTo>
                      <a:pt x="4835" y="8011"/>
                    </a:lnTo>
                    <a:cubicBezTo>
                      <a:pt x="4778" y="8053"/>
                      <a:pt x="4711" y="8073"/>
                      <a:pt x="4643" y="8073"/>
                    </a:cubicBezTo>
                    <a:cubicBezTo>
                      <a:pt x="4539" y="8073"/>
                      <a:pt x="4435" y="8026"/>
                      <a:pt x="4370" y="7940"/>
                    </a:cubicBezTo>
                    <a:cubicBezTo>
                      <a:pt x="4275" y="7785"/>
                      <a:pt x="4299" y="7582"/>
                      <a:pt x="4454" y="7475"/>
                    </a:cubicBezTo>
                    <a:lnTo>
                      <a:pt x="4775" y="7237"/>
                    </a:lnTo>
                    <a:lnTo>
                      <a:pt x="4811" y="7225"/>
                    </a:lnTo>
                    <a:cubicBezTo>
                      <a:pt x="4869" y="7181"/>
                      <a:pt x="4940" y="7159"/>
                      <a:pt x="5009" y="7159"/>
                    </a:cubicBezTo>
                    <a:close/>
                    <a:moveTo>
                      <a:pt x="182" y="0"/>
                    </a:moveTo>
                    <a:cubicBezTo>
                      <a:pt x="131" y="0"/>
                      <a:pt x="81" y="32"/>
                      <a:pt x="48" y="81"/>
                    </a:cubicBezTo>
                    <a:cubicBezTo>
                      <a:pt x="1" y="153"/>
                      <a:pt x="25" y="248"/>
                      <a:pt x="108" y="284"/>
                    </a:cubicBezTo>
                    <a:lnTo>
                      <a:pt x="2430" y="1629"/>
                    </a:lnTo>
                    <a:lnTo>
                      <a:pt x="418" y="5094"/>
                    </a:lnTo>
                    <a:lnTo>
                      <a:pt x="251" y="5011"/>
                    </a:lnTo>
                    <a:cubicBezTo>
                      <a:pt x="226" y="4994"/>
                      <a:pt x="200" y="4986"/>
                      <a:pt x="175" y="4986"/>
                    </a:cubicBezTo>
                    <a:cubicBezTo>
                      <a:pt x="126" y="4986"/>
                      <a:pt x="80" y="5015"/>
                      <a:pt x="48" y="5070"/>
                    </a:cubicBezTo>
                    <a:cubicBezTo>
                      <a:pt x="1" y="5142"/>
                      <a:pt x="25" y="5225"/>
                      <a:pt x="108" y="5273"/>
                    </a:cubicBezTo>
                    <a:lnTo>
                      <a:pt x="906" y="5737"/>
                    </a:lnTo>
                    <a:cubicBezTo>
                      <a:pt x="932" y="5752"/>
                      <a:pt x="958" y="5759"/>
                      <a:pt x="983" y="5759"/>
                    </a:cubicBezTo>
                    <a:cubicBezTo>
                      <a:pt x="1038" y="5759"/>
                      <a:pt x="1087" y="5726"/>
                      <a:pt x="1120" y="5677"/>
                    </a:cubicBezTo>
                    <a:lnTo>
                      <a:pt x="1239" y="5463"/>
                    </a:lnTo>
                    <a:lnTo>
                      <a:pt x="1561" y="5642"/>
                    </a:lnTo>
                    <a:cubicBezTo>
                      <a:pt x="1465" y="5856"/>
                      <a:pt x="1465" y="6106"/>
                      <a:pt x="1608" y="6320"/>
                    </a:cubicBezTo>
                    <a:cubicBezTo>
                      <a:pt x="1727" y="6499"/>
                      <a:pt x="1942" y="6582"/>
                      <a:pt x="2132" y="6582"/>
                    </a:cubicBezTo>
                    <a:cubicBezTo>
                      <a:pt x="2192" y="6582"/>
                      <a:pt x="2263" y="6570"/>
                      <a:pt x="2323" y="6558"/>
                    </a:cubicBezTo>
                    <a:cubicBezTo>
                      <a:pt x="2323" y="6689"/>
                      <a:pt x="2370" y="6820"/>
                      <a:pt x="2442" y="6928"/>
                    </a:cubicBezTo>
                    <a:cubicBezTo>
                      <a:pt x="2561" y="7094"/>
                      <a:pt x="2751" y="7178"/>
                      <a:pt x="2965" y="7178"/>
                    </a:cubicBezTo>
                    <a:cubicBezTo>
                      <a:pt x="3025" y="7178"/>
                      <a:pt x="3096" y="7166"/>
                      <a:pt x="3156" y="7154"/>
                    </a:cubicBezTo>
                    <a:cubicBezTo>
                      <a:pt x="3156" y="7285"/>
                      <a:pt x="3204" y="7404"/>
                      <a:pt x="3275" y="7523"/>
                    </a:cubicBezTo>
                    <a:cubicBezTo>
                      <a:pt x="3382" y="7654"/>
                      <a:pt x="3525" y="7749"/>
                      <a:pt x="3692" y="7773"/>
                    </a:cubicBezTo>
                    <a:cubicBezTo>
                      <a:pt x="3716" y="7773"/>
                      <a:pt x="3763" y="7785"/>
                      <a:pt x="3799" y="7785"/>
                    </a:cubicBezTo>
                    <a:cubicBezTo>
                      <a:pt x="3858" y="7785"/>
                      <a:pt x="3930" y="7773"/>
                      <a:pt x="3989" y="7761"/>
                    </a:cubicBezTo>
                    <a:cubicBezTo>
                      <a:pt x="3989" y="7892"/>
                      <a:pt x="4037" y="8011"/>
                      <a:pt x="4108" y="8130"/>
                    </a:cubicBezTo>
                    <a:cubicBezTo>
                      <a:pt x="4216" y="8261"/>
                      <a:pt x="4358" y="8356"/>
                      <a:pt x="4525" y="8380"/>
                    </a:cubicBezTo>
                    <a:cubicBezTo>
                      <a:pt x="4549" y="8380"/>
                      <a:pt x="4597" y="8404"/>
                      <a:pt x="4632" y="8404"/>
                    </a:cubicBezTo>
                    <a:cubicBezTo>
                      <a:pt x="4763" y="8404"/>
                      <a:pt x="4894" y="8356"/>
                      <a:pt x="5001" y="8285"/>
                    </a:cubicBezTo>
                    <a:lnTo>
                      <a:pt x="5359" y="8023"/>
                    </a:lnTo>
                    <a:cubicBezTo>
                      <a:pt x="5430" y="7963"/>
                      <a:pt x="5490" y="7904"/>
                      <a:pt x="5537" y="7820"/>
                    </a:cubicBezTo>
                    <a:lnTo>
                      <a:pt x="6156" y="8166"/>
                    </a:lnTo>
                    <a:cubicBezTo>
                      <a:pt x="6252" y="8201"/>
                      <a:pt x="6359" y="8237"/>
                      <a:pt x="6478" y="8237"/>
                    </a:cubicBezTo>
                    <a:cubicBezTo>
                      <a:pt x="6537" y="8237"/>
                      <a:pt x="6597" y="8225"/>
                      <a:pt x="6656" y="8201"/>
                    </a:cubicBezTo>
                    <a:cubicBezTo>
                      <a:pt x="6811" y="8166"/>
                      <a:pt x="6954" y="8047"/>
                      <a:pt x="7037" y="7892"/>
                    </a:cubicBezTo>
                    <a:cubicBezTo>
                      <a:pt x="7097" y="7773"/>
                      <a:pt x="7133" y="7642"/>
                      <a:pt x="7109" y="7523"/>
                    </a:cubicBezTo>
                    <a:cubicBezTo>
                      <a:pt x="7156" y="7523"/>
                      <a:pt x="7192" y="7535"/>
                      <a:pt x="7228" y="7535"/>
                    </a:cubicBezTo>
                    <a:cubicBezTo>
                      <a:pt x="7454" y="7535"/>
                      <a:pt x="7680" y="7416"/>
                      <a:pt x="7799" y="7213"/>
                    </a:cubicBezTo>
                    <a:cubicBezTo>
                      <a:pt x="7859" y="7094"/>
                      <a:pt x="7883" y="6951"/>
                      <a:pt x="7871" y="6832"/>
                    </a:cubicBezTo>
                    <a:cubicBezTo>
                      <a:pt x="7918" y="6832"/>
                      <a:pt x="7942" y="6856"/>
                      <a:pt x="7990" y="6856"/>
                    </a:cubicBezTo>
                    <a:cubicBezTo>
                      <a:pt x="8216" y="6856"/>
                      <a:pt x="8442" y="6737"/>
                      <a:pt x="8561" y="6523"/>
                    </a:cubicBezTo>
                    <a:cubicBezTo>
                      <a:pt x="8621" y="6404"/>
                      <a:pt x="8645" y="6273"/>
                      <a:pt x="8633" y="6154"/>
                    </a:cubicBezTo>
                    <a:cubicBezTo>
                      <a:pt x="8680" y="6154"/>
                      <a:pt x="8704" y="6166"/>
                      <a:pt x="8752" y="6166"/>
                    </a:cubicBezTo>
                    <a:cubicBezTo>
                      <a:pt x="8811" y="6166"/>
                      <a:pt x="8871" y="6154"/>
                      <a:pt x="8930" y="6142"/>
                    </a:cubicBezTo>
                    <a:cubicBezTo>
                      <a:pt x="9097" y="6094"/>
                      <a:pt x="9228" y="5975"/>
                      <a:pt x="9311" y="5820"/>
                    </a:cubicBezTo>
                    <a:cubicBezTo>
                      <a:pt x="9407" y="5677"/>
                      <a:pt x="9419" y="5499"/>
                      <a:pt x="9359" y="5332"/>
                    </a:cubicBezTo>
                    <a:cubicBezTo>
                      <a:pt x="9347" y="5284"/>
                      <a:pt x="9335" y="5261"/>
                      <a:pt x="9311" y="5213"/>
                    </a:cubicBezTo>
                    <a:lnTo>
                      <a:pt x="9585" y="5023"/>
                    </a:lnTo>
                    <a:lnTo>
                      <a:pt x="9728" y="5201"/>
                    </a:lnTo>
                    <a:cubicBezTo>
                      <a:pt x="9756" y="5236"/>
                      <a:pt x="9804" y="5254"/>
                      <a:pt x="9853" y="5254"/>
                    </a:cubicBezTo>
                    <a:cubicBezTo>
                      <a:pt x="9889" y="5254"/>
                      <a:pt x="9925" y="5245"/>
                      <a:pt x="9954" y="5225"/>
                    </a:cubicBezTo>
                    <a:lnTo>
                      <a:pt x="10371" y="4903"/>
                    </a:lnTo>
                    <a:cubicBezTo>
                      <a:pt x="10431" y="4808"/>
                      <a:pt x="10431" y="4725"/>
                      <a:pt x="10395" y="4653"/>
                    </a:cubicBezTo>
                    <a:cubicBezTo>
                      <a:pt x="10350" y="4616"/>
                      <a:pt x="10300" y="4592"/>
                      <a:pt x="10254" y="4592"/>
                    </a:cubicBezTo>
                    <a:cubicBezTo>
                      <a:pt x="10228" y="4592"/>
                      <a:pt x="10202" y="4600"/>
                      <a:pt x="10181" y="4618"/>
                    </a:cubicBezTo>
                    <a:lnTo>
                      <a:pt x="9883" y="4856"/>
                    </a:lnTo>
                    <a:lnTo>
                      <a:pt x="7454" y="1689"/>
                    </a:lnTo>
                    <a:lnTo>
                      <a:pt x="8835" y="796"/>
                    </a:lnTo>
                    <a:cubicBezTo>
                      <a:pt x="8919" y="748"/>
                      <a:pt x="8930" y="665"/>
                      <a:pt x="8883" y="582"/>
                    </a:cubicBezTo>
                    <a:cubicBezTo>
                      <a:pt x="8854" y="539"/>
                      <a:pt x="8813" y="517"/>
                      <a:pt x="8769" y="517"/>
                    </a:cubicBezTo>
                    <a:cubicBezTo>
                      <a:pt x="8740" y="517"/>
                      <a:pt x="8709" y="527"/>
                      <a:pt x="8680" y="546"/>
                    </a:cubicBezTo>
                    <a:lnTo>
                      <a:pt x="7156" y="1522"/>
                    </a:lnTo>
                    <a:cubicBezTo>
                      <a:pt x="7085" y="1570"/>
                      <a:pt x="7073" y="1677"/>
                      <a:pt x="7109" y="1748"/>
                    </a:cubicBezTo>
                    <a:lnTo>
                      <a:pt x="7395" y="2106"/>
                    </a:lnTo>
                    <a:lnTo>
                      <a:pt x="7204" y="2248"/>
                    </a:lnTo>
                    <a:lnTo>
                      <a:pt x="6418" y="1998"/>
                    </a:lnTo>
                    <a:cubicBezTo>
                      <a:pt x="6406" y="1998"/>
                      <a:pt x="6383" y="1986"/>
                      <a:pt x="6371" y="1986"/>
                    </a:cubicBezTo>
                    <a:lnTo>
                      <a:pt x="4585" y="1986"/>
                    </a:lnTo>
                    <a:cubicBezTo>
                      <a:pt x="4513" y="1986"/>
                      <a:pt x="4454" y="2034"/>
                      <a:pt x="4442" y="2106"/>
                    </a:cubicBezTo>
                    <a:lnTo>
                      <a:pt x="4335" y="2510"/>
                    </a:lnTo>
                    <a:lnTo>
                      <a:pt x="4073" y="2403"/>
                    </a:lnTo>
                    <a:cubicBezTo>
                      <a:pt x="4049" y="2391"/>
                      <a:pt x="4037" y="2391"/>
                      <a:pt x="4001" y="2391"/>
                    </a:cubicBezTo>
                    <a:lnTo>
                      <a:pt x="3287" y="2475"/>
                    </a:lnTo>
                    <a:lnTo>
                      <a:pt x="3049" y="2344"/>
                    </a:lnTo>
                    <a:lnTo>
                      <a:pt x="3275" y="1939"/>
                    </a:lnTo>
                    <a:cubicBezTo>
                      <a:pt x="3323" y="1867"/>
                      <a:pt x="3287" y="1772"/>
                      <a:pt x="3215" y="1736"/>
                    </a:cubicBezTo>
                    <a:lnTo>
                      <a:pt x="251" y="22"/>
                    </a:lnTo>
                    <a:cubicBezTo>
                      <a:pt x="228" y="7"/>
                      <a:pt x="205" y="0"/>
                      <a:pt x="182"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sp>
            <p:nvSpPr>
              <p:cNvPr id="69" name="Google Shape;9392;p102"/>
              <p:cNvSpPr/>
              <p:nvPr/>
            </p:nvSpPr>
            <p:spPr>
              <a:xfrm>
                <a:off x="6965173" y="2009304"/>
                <a:ext cx="38670" cy="27181"/>
              </a:xfrm>
              <a:custGeom>
                <a:avLst/>
                <a:gdLst/>
                <a:ahLst/>
                <a:cxnLst/>
                <a:rect l="l" t="t" r="r" b="b"/>
                <a:pathLst>
                  <a:path w="1215" h="854" extrusionOk="0">
                    <a:moveTo>
                      <a:pt x="1023" y="1"/>
                    </a:moveTo>
                    <a:cubicBezTo>
                      <a:pt x="995" y="1"/>
                      <a:pt x="966" y="8"/>
                      <a:pt x="941" y="20"/>
                    </a:cubicBezTo>
                    <a:lnTo>
                      <a:pt x="95" y="580"/>
                    </a:lnTo>
                    <a:cubicBezTo>
                      <a:pt x="12" y="616"/>
                      <a:pt x="0" y="711"/>
                      <a:pt x="48" y="782"/>
                    </a:cubicBezTo>
                    <a:cubicBezTo>
                      <a:pt x="83" y="830"/>
                      <a:pt x="119" y="854"/>
                      <a:pt x="179" y="854"/>
                    </a:cubicBezTo>
                    <a:cubicBezTo>
                      <a:pt x="214" y="854"/>
                      <a:pt x="238" y="842"/>
                      <a:pt x="274" y="830"/>
                    </a:cubicBezTo>
                    <a:lnTo>
                      <a:pt x="1119" y="282"/>
                    </a:lnTo>
                    <a:cubicBezTo>
                      <a:pt x="1179" y="235"/>
                      <a:pt x="1214" y="140"/>
                      <a:pt x="1155" y="68"/>
                    </a:cubicBezTo>
                    <a:cubicBezTo>
                      <a:pt x="1124" y="22"/>
                      <a:pt x="1074" y="1"/>
                      <a:pt x="1023"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500" kern="1200">
                  <a:solidFill>
                    <a:srgbClr val="D4CAB7"/>
                  </a:solidFill>
                  <a:latin typeface="Montserrat" panose="020B0604020202020204" charset="0"/>
                  <a:ea typeface="+mn-ea"/>
                  <a:cs typeface="+mn-cs"/>
                </a:endParaRPr>
              </a:p>
            </p:txBody>
          </p:sp>
        </p:grpSp>
      </p:grpSp>
      <p:grpSp>
        <p:nvGrpSpPr>
          <p:cNvPr id="3" name="Groupe 2">
            <a:extLst>
              <a:ext uri="{FF2B5EF4-FFF2-40B4-BE49-F238E27FC236}">
                <a16:creationId xmlns:a16="http://schemas.microsoft.com/office/drawing/2014/main" id="{DE1A44DD-6AB9-4A07-96C4-D77897F1F4A2}"/>
              </a:ext>
            </a:extLst>
          </p:cNvPr>
          <p:cNvGrpSpPr/>
          <p:nvPr/>
        </p:nvGrpSpPr>
        <p:grpSpPr>
          <a:xfrm>
            <a:off x="1499082" y="1481308"/>
            <a:ext cx="6572083" cy="553998"/>
            <a:chOff x="1998776" y="2188437"/>
            <a:chExt cx="8762777" cy="738663"/>
          </a:xfrm>
        </p:grpSpPr>
        <p:sp>
          <p:nvSpPr>
            <p:cNvPr id="6" name="ZoneTexte 5"/>
            <p:cNvSpPr txBox="1"/>
            <p:nvPr/>
          </p:nvSpPr>
          <p:spPr>
            <a:xfrm>
              <a:off x="2532179" y="2188437"/>
              <a:ext cx="8229374" cy="738663"/>
            </a:xfrm>
            <a:prstGeom prst="rect">
              <a:avLst/>
            </a:prstGeom>
            <a:noFill/>
          </p:spPr>
          <p:txBody>
            <a:bodyPr wrap="square" rtlCol="0">
              <a:spAutoFit/>
            </a:bodyPr>
            <a:lstStyle/>
            <a:p>
              <a:pPr defTabSz="914378"/>
              <a:r>
                <a:rPr lang="fr-FR" sz="1500" dirty="0">
                  <a:latin typeface="Montserrat" panose="020B0604020202020204" charset="0"/>
                  <a:ea typeface="+mn-ea"/>
                </a:rPr>
                <a:t>L’attention portée aux besoins informationnels, respect de maximes conversationnelles </a:t>
              </a:r>
            </a:p>
          </p:txBody>
        </p:sp>
        <p:grpSp>
          <p:nvGrpSpPr>
            <p:cNvPr id="75" name="Google Shape;8706;p100"/>
            <p:cNvGrpSpPr/>
            <p:nvPr/>
          </p:nvGrpSpPr>
          <p:grpSpPr>
            <a:xfrm>
              <a:off x="1998776" y="2274947"/>
              <a:ext cx="540619" cy="427854"/>
              <a:chOff x="3584280" y="3691049"/>
              <a:chExt cx="358069" cy="317995"/>
            </a:xfrm>
          </p:grpSpPr>
          <p:sp>
            <p:nvSpPr>
              <p:cNvPr id="76" name="Google Shape;8707;p100"/>
              <p:cNvSpPr/>
              <p:nvPr/>
            </p:nvSpPr>
            <p:spPr>
              <a:xfrm>
                <a:off x="3584280" y="3691049"/>
                <a:ext cx="358069" cy="317995"/>
              </a:xfrm>
              <a:custGeom>
                <a:avLst/>
                <a:gdLst/>
                <a:ahLst/>
                <a:cxnLst/>
                <a:rect l="l" t="t" r="r" b="b"/>
                <a:pathLst>
                  <a:path w="11276" h="10014" extrusionOk="0">
                    <a:moveTo>
                      <a:pt x="5644" y="1"/>
                    </a:moveTo>
                    <a:cubicBezTo>
                      <a:pt x="5203" y="1"/>
                      <a:pt x="4810" y="227"/>
                      <a:pt x="4596" y="620"/>
                    </a:cubicBezTo>
                    <a:lnTo>
                      <a:pt x="822" y="7168"/>
                    </a:lnTo>
                    <a:cubicBezTo>
                      <a:pt x="774" y="7240"/>
                      <a:pt x="798" y="7347"/>
                      <a:pt x="881" y="7395"/>
                    </a:cubicBezTo>
                    <a:cubicBezTo>
                      <a:pt x="903" y="7406"/>
                      <a:pt x="929" y="7411"/>
                      <a:pt x="955" y="7411"/>
                    </a:cubicBezTo>
                    <a:cubicBezTo>
                      <a:pt x="1012" y="7411"/>
                      <a:pt x="1071" y="7384"/>
                      <a:pt x="1096" y="7335"/>
                    </a:cubicBezTo>
                    <a:lnTo>
                      <a:pt x="4882" y="787"/>
                    </a:lnTo>
                    <a:cubicBezTo>
                      <a:pt x="5049" y="513"/>
                      <a:pt x="5322" y="346"/>
                      <a:pt x="5644" y="346"/>
                    </a:cubicBezTo>
                    <a:cubicBezTo>
                      <a:pt x="5953" y="346"/>
                      <a:pt x="6239" y="513"/>
                      <a:pt x="6394" y="787"/>
                    </a:cubicBezTo>
                    <a:lnTo>
                      <a:pt x="10775" y="8359"/>
                    </a:lnTo>
                    <a:cubicBezTo>
                      <a:pt x="10942" y="8621"/>
                      <a:pt x="10942" y="8954"/>
                      <a:pt x="10775" y="9240"/>
                    </a:cubicBezTo>
                    <a:cubicBezTo>
                      <a:pt x="10609" y="9502"/>
                      <a:pt x="10323" y="9669"/>
                      <a:pt x="10013" y="9669"/>
                    </a:cubicBezTo>
                    <a:lnTo>
                      <a:pt x="1262" y="9669"/>
                    </a:lnTo>
                    <a:cubicBezTo>
                      <a:pt x="953" y="9669"/>
                      <a:pt x="667" y="9502"/>
                      <a:pt x="500" y="9240"/>
                    </a:cubicBezTo>
                    <a:cubicBezTo>
                      <a:pt x="346" y="8966"/>
                      <a:pt x="346" y="8645"/>
                      <a:pt x="500" y="8359"/>
                    </a:cubicBezTo>
                    <a:lnTo>
                      <a:pt x="774" y="7895"/>
                    </a:lnTo>
                    <a:cubicBezTo>
                      <a:pt x="822" y="7823"/>
                      <a:pt x="786" y="7716"/>
                      <a:pt x="715" y="7668"/>
                    </a:cubicBezTo>
                    <a:cubicBezTo>
                      <a:pt x="693" y="7657"/>
                      <a:pt x="667" y="7652"/>
                      <a:pt x="641" y="7652"/>
                    </a:cubicBezTo>
                    <a:cubicBezTo>
                      <a:pt x="583" y="7652"/>
                      <a:pt x="521" y="7679"/>
                      <a:pt x="488" y="7728"/>
                    </a:cubicBezTo>
                    <a:lnTo>
                      <a:pt x="227" y="8192"/>
                    </a:lnTo>
                    <a:cubicBezTo>
                      <a:pt x="0" y="8561"/>
                      <a:pt x="0" y="9026"/>
                      <a:pt x="227" y="9395"/>
                    </a:cubicBezTo>
                    <a:cubicBezTo>
                      <a:pt x="441" y="9776"/>
                      <a:pt x="834" y="10014"/>
                      <a:pt x="1262" y="10014"/>
                    </a:cubicBezTo>
                    <a:lnTo>
                      <a:pt x="10013" y="10014"/>
                    </a:lnTo>
                    <a:cubicBezTo>
                      <a:pt x="10442" y="10014"/>
                      <a:pt x="10847" y="9788"/>
                      <a:pt x="11061" y="9395"/>
                    </a:cubicBezTo>
                    <a:cubicBezTo>
                      <a:pt x="11276" y="9026"/>
                      <a:pt x="11276" y="8585"/>
                      <a:pt x="11061" y="8192"/>
                    </a:cubicBezTo>
                    <a:lnTo>
                      <a:pt x="6680" y="620"/>
                    </a:lnTo>
                    <a:cubicBezTo>
                      <a:pt x="6453" y="251"/>
                      <a:pt x="6072" y="1"/>
                      <a:pt x="5644"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7" name="Google Shape;8708;p100"/>
              <p:cNvSpPr/>
              <p:nvPr/>
            </p:nvSpPr>
            <p:spPr>
              <a:xfrm>
                <a:off x="3613400" y="3727167"/>
                <a:ext cx="299831" cy="261661"/>
              </a:xfrm>
              <a:custGeom>
                <a:avLst/>
                <a:gdLst/>
                <a:ahLst/>
                <a:cxnLst/>
                <a:rect l="l" t="t" r="r" b="b"/>
                <a:pathLst>
                  <a:path w="9442" h="8240" extrusionOk="0">
                    <a:moveTo>
                      <a:pt x="4727" y="358"/>
                    </a:moveTo>
                    <a:lnTo>
                      <a:pt x="9085" y="7907"/>
                    </a:lnTo>
                    <a:lnTo>
                      <a:pt x="381" y="7907"/>
                    </a:lnTo>
                    <a:lnTo>
                      <a:pt x="4727" y="358"/>
                    </a:lnTo>
                    <a:close/>
                    <a:moveTo>
                      <a:pt x="4727" y="1"/>
                    </a:moveTo>
                    <a:cubicBezTo>
                      <a:pt x="4608" y="1"/>
                      <a:pt x="4501" y="60"/>
                      <a:pt x="4441" y="168"/>
                    </a:cubicBezTo>
                    <a:lnTo>
                      <a:pt x="60" y="7740"/>
                    </a:lnTo>
                    <a:cubicBezTo>
                      <a:pt x="0" y="7847"/>
                      <a:pt x="0" y="7966"/>
                      <a:pt x="60" y="8073"/>
                    </a:cubicBezTo>
                    <a:cubicBezTo>
                      <a:pt x="119" y="8192"/>
                      <a:pt x="226" y="8240"/>
                      <a:pt x="345" y="8240"/>
                    </a:cubicBezTo>
                    <a:lnTo>
                      <a:pt x="9096" y="8240"/>
                    </a:lnTo>
                    <a:cubicBezTo>
                      <a:pt x="9216" y="8240"/>
                      <a:pt x="9323" y="8180"/>
                      <a:pt x="9382" y="8073"/>
                    </a:cubicBezTo>
                    <a:cubicBezTo>
                      <a:pt x="9442" y="7966"/>
                      <a:pt x="9442" y="7847"/>
                      <a:pt x="9382" y="7740"/>
                    </a:cubicBezTo>
                    <a:lnTo>
                      <a:pt x="5001" y="168"/>
                    </a:lnTo>
                    <a:cubicBezTo>
                      <a:pt x="4941" y="60"/>
                      <a:pt x="4846" y="1"/>
                      <a:pt x="472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8" name="Google Shape;8709;p100"/>
              <p:cNvSpPr/>
              <p:nvPr/>
            </p:nvSpPr>
            <p:spPr>
              <a:xfrm>
                <a:off x="3735879" y="3910171"/>
                <a:ext cx="54873" cy="54841"/>
              </a:xfrm>
              <a:custGeom>
                <a:avLst/>
                <a:gdLst/>
                <a:ahLst/>
                <a:cxnLst/>
                <a:rect l="l" t="t" r="r" b="b"/>
                <a:pathLst>
                  <a:path w="1728" h="1727" extrusionOk="0">
                    <a:moveTo>
                      <a:pt x="870" y="322"/>
                    </a:moveTo>
                    <a:cubicBezTo>
                      <a:pt x="1168" y="322"/>
                      <a:pt x="1406" y="572"/>
                      <a:pt x="1406" y="870"/>
                    </a:cubicBezTo>
                    <a:cubicBezTo>
                      <a:pt x="1406" y="1167"/>
                      <a:pt x="1168" y="1405"/>
                      <a:pt x="870" y="1405"/>
                    </a:cubicBezTo>
                    <a:cubicBezTo>
                      <a:pt x="572" y="1405"/>
                      <a:pt x="334" y="1167"/>
                      <a:pt x="334" y="870"/>
                    </a:cubicBezTo>
                    <a:cubicBezTo>
                      <a:pt x="334" y="572"/>
                      <a:pt x="572" y="322"/>
                      <a:pt x="870" y="322"/>
                    </a:cubicBezTo>
                    <a:close/>
                    <a:moveTo>
                      <a:pt x="870" y="0"/>
                    </a:moveTo>
                    <a:cubicBezTo>
                      <a:pt x="394" y="0"/>
                      <a:pt x="1" y="393"/>
                      <a:pt x="1" y="870"/>
                    </a:cubicBezTo>
                    <a:cubicBezTo>
                      <a:pt x="1" y="1346"/>
                      <a:pt x="394" y="1727"/>
                      <a:pt x="870" y="1727"/>
                    </a:cubicBezTo>
                    <a:cubicBezTo>
                      <a:pt x="1346" y="1727"/>
                      <a:pt x="1727" y="1334"/>
                      <a:pt x="1727" y="870"/>
                    </a:cubicBezTo>
                    <a:cubicBezTo>
                      <a:pt x="1727" y="393"/>
                      <a:pt x="1346" y="0"/>
                      <a:pt x="870"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9" name="Google Shape;8710;p100"/>
              <p:cNvSpPr/>
              <p:nvPr/>
            </p:nvSpPr>
            <p:spPr>
              <a:xfrm>
                <a:off x="3738896" y="3788422"/>
                <a:ext cx="49188" cy="114604"/>
              </a:xfrm>
              <a:custGeom>
                <a:avLst/>
                <a:gdLst/>
                <a:ahLst/>
                <a:cxnLst/>
                <a:rect l="l" t="t" r="r" b="b"/>
                <a:pathLst>
                  <a:path w="1549" h="3609" extrusionOk="0">
                    <a:moveTo>
                      <a:pt x="572" y="1"/>
                    </a:moveTo>
                    <a:cubicBezTo>
                      <a:pt x="263" y="1"/>
                      <a:pt x="1" y="251"/>
                      <a:pt x="1" y="572"/>
                    </a:cubicBezTo>
                    <a:lnTo>
                      <a:pt x="1" y="3037"/>
                    </a:lnTo>
                    <a:cubicBezTo>
                      <a:pt x="1" y="3346"/>
                      <a:pt x="263" y="3608"/>
                      <a:pt x="572" y="3608"/>
                    </a:cubicBezTo>
                    <a:lnTo>
                      <a:pt x="965" y="3608"/>
                    </a:lnTo>
                    <a:cubicBezTo>
                      <a:pt x="1275" y="3608"/>
                      <a:pt x="1549" y="3358"/>
                      <a:pt x="1549" y="3037"/>
                    </a:cubicBezTo>
                    <a:lnTo>
                      <a:pt x="1549" y="1560"/>
                    </a:lnTo>
                    <a:cubicBezTo>
                      <a:pt x="1549" y="1465"/>
                      <a:pt x="1465" y="1394"/>
                      <a:pt x="1382" y="1394"/>
                    </a:cubicBezTo>
                    <a:cubicBezTo>
                      <a:pt x="1287" y="1394"/>
                      <a:pt x="1215" y="1465"/>
                      <a:pt x="1215" y="1560"/>
                    </a:cubicBezTo>
                    <a:lnTo>
                      <a:pt x="1215" y="3037"/>
                    </a:lnTo>
                    <a:cubicBezTo>
                      <a:pt x="1215" y="3168"/>
                      <a:pt x="1108" y="3275"/>
                      <a:pt x="977" y="3275"/>
                    </a:cubicBezTo>
                    <a:lnTo>
                      <a:pt x="584" y="3275"/>
                    </a:lnTo>
                    <a:cubicBezTo>
                      <a:pt x="453" y="3275"/>
                      <a:pt x="346" y="3168"/>
                      <a:pt x="346" y="3037"/>
                    </a:cubicBezTo>
                    <a:lnTo>
                      <a:pt x="346" y="572"/>
                    </a:lnTo>
                    <a:cubicBezTo>
                      <a:pt x="346" y="441"/>
                      <a:pt x="453" y="334"/>
                      <a:pt x="584" y="334"/>
                    </a:cubicBezTo>
                    <a:lnTo>
                      <a:pt x="977" y="334"/>
                    </a:lnTo>
                    <a:cubicBezTo>
                      <a:pt x="1108" y="334"/>
                      <a:pt x="1215" y="441"/>
                      <a:pt x="1215" y="572"/>
                    </a:cubicBezTo>
                    <a:lnTo>
                      <a:pt x="1215" y="906"/>
                    </a:lnTo>
                    <a:cubicBezTo>
                      <a:pt x="1215" y="989"/>
                      <a:pt x="1287" y="1072"/>
                      <a:pt x="1382" y="1072"/>
                    </a:cubicBezTo>
                    <a:cubicBezTo>
                      <a:pt x="1465" y="1072"/>
                      <a:pt x="1549" y="989"/>
                      <a:pt x="1549" y="906"/>
                    </a:cubicBezTo>
                    <a:lnTo>
                      <a:pt x="1549" y="572"/>
                    </a:lnTo>
                    <a:cubicBezTo>
                      <a:pt x="1549" y="263"/>
                      <a:pt x="1287" y="1"/>
                      <a:pt x="965"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dirty="0">
                  <a:solidFill>
                    <a:srgbClr val="D4CAB7"/>
                  </a:solidFill>
                  <a:ea typeface="+mn-ea"/>
                  <a:cs typeface="+mn-cs"/>
                </a:endParaRPr>
              </a:p>
            </p:txBody>
          </p:sp>
        </p:grpSp>
      </p:grpSp>
      <p:sp>
        <p:nvSpPr>
          <p:cNvPr id="2" name="ZoneTexte 1"/>
          <p:cNvSpPr txBox="1"/>
          <p:nvPr/>
        </p:nvSpPr>
        <p:spPr>
          <a:xfrm>
            <a:off x="2224754" y="4912667"/>
            <a:ext cx="7443627" cy="253916"/>
          </a:xfrm>
          <a:prstGeom prst="rect">
            <a:avLst/>
          </a:prstGeom>
          <a:noFill/>
        </p:spPr>
        <p:txBody>
          <a:bodyPr wrap="square" rtlCol="0">
            <a:spAutoFit/>
          </a:bodyPr>
          <a:lstStyle/>
          <a:p>
            <a:pPr algn="just" defTabSz="685800">
              <a:buClrTx/>
            </a:pPr>
            <a:r>
              <a:rPr lang="fr-FR" sz="1050" kern="1200" dirty="0" err="1">
                <a:solidFill>
                  <a:srgbClr val="334436"/>
                </a:solidFill>
                <a:latin typeface="Montserrat" panose="020B0604020202020204"/>
                <a:ea typeface="+mn-ea"/>
                <a:cs typeface="+mn-cs"/>
              </a:rPr>
              <a:t>Baumard</a:t>
            </a:r>
            <a:r>
              <a:rPr lang="fr-FR" sz="1050" kern="1200" dirty="0">
                <a:solidFill>
                  <a:srgbClr val="334436"/>
                </a:solidFill>
                <a:latin typeface="Montserrat" panose="020B0604020202020204"/>
                <a:ea typeface="+mn-ea"/>
                <a:cs typeface="+mn-cs"/>
              </a:rPr>
              <a:t> &amp; Sperber, 2013; Grice, 1979; </a:t>
            </a:r>
            <a:r>
              <a:rPr lang="fr-FR" sz="1050" kern="1200" dirty="0" err="1">
                <a:solidFill>
                  <a:srgbClr val="334436"/>
                </a:solidFill>
                <a:latin typeface="Montserrat" panose="020B0604020202020204"/>
                <a:ea typeface="+mn-ea"/>
                <a:cs typeface="+mn-cs"/>
              </a:rPr>
              <a:t>Jessen</a:t>
            </a:r>
            <a:r>
              <a:rPr lang="fr-FR" sz="1050" kern="1200" dirty="0">
                <a:solidFill>
                  <a:srgbClr val="334436"/>
                </a:solidFill>
                <a:latin typeface="Montserrat" panose="020B0604020202020204"/>
                <a:ea typeface="+mn-ea"/>
                <a:cs typeface="+mn-cs"/>
              </a:rPr>
              <a:t> et al., 2012; Mercier, 2020; Tricot et al., 2016</a:t>
            </a:r>
          </a:p>
        </p:txBody>
      </p:sp>
    </p:spTree>
    <p:extLst>
      <p:ext uri="{BB962C8B-B14F-4D97-AF65-F5344CB8AC3E}">
        <p14:creationId xmlns:p14="http://schemas.microsoft.com/office/powerpoint/2010/main" val="381046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graphicFrame>
        <p:nvGraphicFramePr>
          <p:cNvPr id="15" name="Diagramme 14"/>
          <p:cNvGraphicFramePr/>
          <p:nvPr>
            <p:extLst>
              <p:ext uri="{D42A27DB-BD31-4B8C-83A1-F6EECF244321}">
                <p14:modId xmlns:p14="http://schemas.microsoft.com/office/powerpoint/2010/main" val="2379656178"/>
              </p:ext>
            </p:extLst>
          </p:nvPr>
        </p:nvGraphicFramePr>
        <p:xfrm>
          <a:off x="1122998" y="874396"/>
          <a:ext cx="6788551" cy="4099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re 6">
            <a:extLst>
              <a:ext uri="{FF2B5EF4-FFF2-40B4-BE49-F238E27FC236}">
                <a16:creationId xmlns:a16="http://schemas.microsoft.com/office/drawing/2014/main" id="{3BE80707-C93A-4A8B-88C5-A51950DFB969}"/>
              </a:ext>
            </a:extLst>
          </p:cNvPr>
          <p:cNvSpPr>
            <a:spLocks noGrp="1"/>
          </p:cNvSpPr>
          <p:nvPr>
            <p:ph type="title"/>
          </p:nvPr>
        </p:nvSpPr>
        <p:spPr>
          <a:xfrm>
            <a:off x="816413" y="169959"/>
            <a:ext cx="6980579" cy="755621"/>
          </a:xfrm>
        </p:spPr>
        <p:txBody>
          <a:bodyPr/>
          <a:lstStyle/>
          <a:p>
            <a:r>
              <a:rPr lang="fr-FR" sz="2400" dirty="0"/>
              <a:t>Processus d’évaluation de la confiance</a:t>
            </a:r>
          </a:p>
        </p:txBody>
      </p:sp>
    </p:spTree>
    <p:extLst>
      <p:ext uri="{BB962C8B-B14F-4D97-AF65-F5344CB8AC3E}">
        <p14:creationId xmlns:p14="http://schemas.microsoft.com/office/powerpoint/2010/main" val="419811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e 63"/>
          <p:cNvGrpSpPr/>
          <p:nvPr/>
        </p:nvGrpSpPr>
        <p:grpSpPr>
          <a:xfrm>
            <a:off x="2783389" y="385299"/>
            <a:ext cx="2584872" cy="759970"/>
            <a:chOff x="4072042" y="802372"/>
            <a:chExt cx="2931588" cy="926165"/>
          </a:xfrm>
        </p:grpSpPr>
        <p:cxnSp>
          <p:nvCxnSpPr>
            <p:cNvPr id="114" name="Connecteur droit 113"/>
            <p:cNvCxnSpPr/>
            <p:nvPr/>
          </p:nvCxnSpPr>
          <p:spPr>
            <a:xfrm flipH="1">
              <a:off x="4072042" y="1173126"/>
              <a:ext cx="12693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4073816" y="1173126"/>
              <a:ext cx="0" cy="55541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154974" y="802372"/>
              <a:ext cx="1848656" cy="898359"/>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1050" b="1" dirty="0">
                  <a:solidFill>
                    <a:srgbClr val="000000"/>
                  </a:solidFill>
                  <a:latin typeface="Montserrat" panose="020B0604020202020204" charset="0"/>
                  <a:ea typeface="Calibri" panose="020F0502020204030204" pitchFamily="34" charset="0"/>
                  <a:cs typeface="Times New Roman" panose="02020603050405020304" pitchFamily="18" charset="0"/>
                </a:rPr>
                <a:t>CREDIBLITE</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a:p>
              <a:pPr algn="ctr" defTabSz="914378">
                <a:lnSpc>
                  <a:spcPct val="107000"/>
                </a:lnSpc>
                <a:spcAft>
                  <a:spcPts val="800"/>
                </a:spcAft>
              </a:pPr>
              <a:r>
                <a:rPr lang="fr-FR" sz="900" dirty="0">
                  <a:solidFill>
                    <a:srgbClr val="000000"/>
                  </a:solidFill>
                  <a:latin typeface="Montserrat" panose="020B0604020202020204" charset="0"/>
                  <a:ea typeface="Calibri" panose="020F0502020204030204" pitchFamily="34" charset="0"/>
                  <a:cs typeface="Times New Roman" panose="02020603050405020304" pitchFamily="18" charset="0"/>
                  <a:sym typeface="Symbol" panose="05050102010706020507" pitchFamily="18" charset="2"/>
                </a:rPr>
                <a:t></a:t>
              </a:r>
              <a:r>
                <a:rPr lang="fr-FR" sz="900" dirty="0">
                  <a:solidFill>
                    <a:srgbClr val="000000"/>
                  </a:solidFill>
                  <a:latin typeface="Montserrat" panose="020B0604020202020204" charset="0"/>
                  <a:ea typeface="Calibri" panose="020F0502020204030204" pitchFamily="34" charset="0"/>
                  <a:cs typeface="Times New Roman" panose="02020603050405020304" pitchFamily="18" charset="0"/>
                </a:rPr>
                <a:t> Cette source donne- t-elle de bonnes informations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grpSp>
      <p:grpSp>
        <p:nvGrpSpPr>
          <p:cNvPr id="65" name="Groupe 64"/>
          <p:cNvGrpSpPr/>
          <p:nvPr/>
        </p:nvGrpSpPr>
        <p:grpSpPr>
          <a:xfrm>
            <a:off x="5394548" y="689523"/>
            <a:ext cx="1709535" cy="1204001"/>
            <a:chOff x="7033442" y="1173126"/>
            <a:chExt cx="1938839" cy="1467299"/>
          </a:xfrm>
        </p:grpSpPr>
        <p:cxnSp>
          <p:nvCxnSpPr>
            <p:cNvPr id="111" name="Connecteur droit 110"/>
            <p:cNvCxnSpPr/>
            <p:nvPr/>
          </p:nvCxnSpPr>
          <p:spPr>
            <a:xfrm flipH="1">
              <a:off x="7033442" y="1173126"/>
              <a:ext cx="104908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7199053" y="1742962"/>
              <a:ext cx="1773228" cy="89746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CONFIANCE</a:t>
              </a:r>
              <a:endParaRPr lang="fr-FR" sz="1100" b="1" dirty="0">
                <a:solidFill>
                  <a:srgbClr val="000000"/>
                </a:solidFill>
                <a:latin typeface="Montserrat" panose="020B0604020202020204" charset="0"/>
                <a:ea typeface="Calibri" panose="020F0502020204030204" pitchFamily="34" charset="0"/>
                <a:cs typeface="Times New Roman" panose="02020603050405020304" pitchFamily="18" charset="0"/>
              </a:endParaRPr>
            </a:p>
            <a:p>
              <a:pPr algn="ctr" defTabSz="914378">
                <a:lnSpc>
                  <a:spcPct val="107000"/>
                </a:lnSpc>
              </a:pP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sym typeface="Symbol" panose="05050102010706020507" pitchFamily="18" charset="2"/>
                </a:rPr>
                <a:t></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Cette source a-t-elle </a:t>
              </a:r>
              <a:r>
                <a:rPr lang="fr-FR" sz="800" i="1" dirty="0">
                  <a:solidFill>
                    <a:srgbClr val="000000"/>
                  </a:solidFill>
                  <a:latin typeface="Montserrat" panose="020B0604020202020204" charset="0"/>
                  <a:ea typeface="Calibri" panose="020F0502020204030204" pitchFamily="34" charset="0"/>
                  <a:cs typeface="Times New Roman" panose="02020603050405020304" pitchFamily="18" charset="0"/>
                </a:rPr>
                <a:t>l’intention</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de me donner de bonnes informations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cxnSp>
          <p:nvCxnSpPr>
            <p:cNvPr id="112" name="Connecteur droit 111"/>
            <p:cNvCxnSpPr/>
            <p:nvPr/>
          </p:nvCxnSpPr>
          <p:spPr>
            <a:xfrm>
              <a:off x="8084466" y="1173126"/>
              <a:ext cx="0" cy="55541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1490883" y="1879195"/>
            <a:ext cx="2670505" cy="106538"/>
            <a:chOff x="402647" y="0"/>
            <a:chExt cx="2976335" cy="104172"/>
          </a:xfrm>
        </p:grpSpPr>
        <p:cxnSp>
          <p:nvCxnSpPr>
            <p:cNvPr id="107" name="Connecteur droit 106"/>
            <p:cNvCxnSpPr/>
            <p:nvPr/>
          </p:nvCxnSpPr>
          <p:spPr>
            <a:xfrm>
              <a:off x="1824818" y="0"/>
              <a:ext cx="1447" cy="10053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402647" y="98385"/>
              <a:ext cx="142361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1762996" y="98385"/>
              <a:ext cx="1615986" cy="57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7" name="Connecteur droit 66"/>
          <p:cNvCxnSpPr/>
          <p:nvPr/>
        </p:nvCxnSpPr>
        <p:spPr>
          <a:xfrm>
            <a:off x="1490882" y="1985733"/>
            <a:ext cx="0" cy="2367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4155280" y="1985733"/>
            <a:ext cx="0" cy="2367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38540" y="3190289"/>
            <a:ext cx="1234659" cy="669472"/>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spcAft>
                <a:spcPts val="800"/>
              </a:spcAft>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THEORIE</a:t>
            </a:r>
            <a:r>
              <a:rPr lang="fr-FR" sz="600" dirty="0">
                <a:solidFill>
                  <a:srgbClr val="000000"/>
                </a:solidFill>
                <a:latin typeface="Montserrat" panose="020B0604020202020204" charset="0"/>
                <a:ea typeface="Calibri" panose="020F0502020204030204" pitchFamily="34" charset="0"/>
                <a:cs typeface="Times New Roman" panose="02020603050405020304" pitchFamily="18" charset="0"/>
              </a:rPr>
              <a:t>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0" name="Rectangle 69"/>
          <p:cNvSpPr/>
          <p:nvPr/>
        </p:nvSpPr>
        <p:spPr>
          <a:xfrm>
            <a:off x="1641098" y="3190284"/>
            <a:ext cx="1209445" cy="669472"/>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EXPERIENCE</a:t>
            </a:r>
            <a:r>
              <a:rPr lang="fr-FR" sz="600" dirty="0">
                <a:solidFill>
                  <a:srgbClr val="000000"/>
                </a:solidFill>
                <a:latin typeface="Montserrat" panose="020B0604020202020204" charset="0"/>
                <a:ea typeface="Calibri" panose="020F0502020204030204" pitchFamily="34" charset="0"/>
                <a:cs typeface="Times New Roman" panose="02020603050405020304" pitchFamily="18" charset="0"/>
              </a:rPr>
              <a:t>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1" name="Rectangle 70"/>
          <p:cNvSpPr/>
          <p:nvPr/>
        </p:nvSpPr>
        <p:spPr>
          <a:xfrm>
            <a:off x="858447" y="2255001"/>
            <a:ext cx="1243702" cy="669472"/>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EXPERTISE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grpSp>
        <p:nvGrpSpPr>
          <p:cNvPr id="72" name="Groupe 71"/>
          <p:cNvGrpSpPr/>
          <p:nvPr/>
        </p:nvGrpSpPr>
        <p:grpSpPr>
          <a:xfrm>
            <a:off x="911866" y="2957946"/>
            <a:ext cx="1237568" cy="199150"/>
            <a:chOff x="446014" y="30444"/>
            <a:chExt cx="1379296" cy="194723"/>
          </a:xfrm>
        </p:grpSpPr>
        <p:cxnSp>
          <p:nvCxnSpPr>
            <p:cNvPr id="103" name="Connecteur droit 102"/>
            <p:cNvCxnSpPr/>
            <p:nvPr/>
          </p:nvCxnSpPr>
          <p:spPr>
            <a:xfrm flipV="1">
              <a:off x="446014" y="109959"/>
              <a:ext cx="0" cy="1152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1825310" y="109959"/>
              <a:ext cx="0" cy="1152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1091340" y="30444"/>
              <a:ext cx="0" cy="77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V="1">
              <a:off x="1130829" y="109959"/>
              <a:ext cx="694481" cy="81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3" name="Groupe 72"/>
          <p:cNvGrpSpPr/>
          <p:nvPr/>
        </p:nvGrpSpPr>
        <p:grpSpPr>
          <a:xfrm>
            <a:off x="4877382" y="1879195"/>
            <a:ext cx="3924713" cy="1979963"/>
            <a:chOff x="6446907" y="2622963"/>
            <a:chExt cx="4451145" cy="2412953"/>
          </a:xfrm>
        </p:grpSpPr>
        <p:cxnSp>
          <p:nvCxnSpPr>
            <p:cNvPr id="86" name="Connecteur droit 85"/>
            <p:cNvCxnSpPr/>
            <p:nvPr/>
          </p:nvCxnSpPr>
          <p:spPr>
            <a:xfrm>
              <a:off x="6446907" y="2752799"/>
              <a:ext cx="0" cy="28856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7" name="Groupe 86"/>
            <p:cNvGrpSpPr/>
            <p:nvPr/>
          </p:nvGrpSpPr>
          <p:grpSpPr>
            <a:xfrm>
              <a:off x="6446907" y="2622963"/>
              <a:ext cx="4451145" cy="2412953"/>
              <a:chOff x="6446907" y="2622963"/>
              <a:chExt cx="4451145" cy="2412953"/>
            </a:xfrm>
          </p:grpSpPr>
          <p:grpSp>
            <p:nvGrpSpPr>
              <p:cNvPr id="88" name="Groupe 87"/>
              <p:cNvGrpSpPr/>
              <p:nvPr/>
            </p:nvGrpSpPr>
            <p:grpSpPr>
              <a:xfrm>
                <a:off x="6446907" y="2622963"/>
                <a:ext cx="3086228" cy="129836"/>
                <a:chOff x="380475" y="0"/>
                <a:chExt cx="3032861" cy="104172"/>
              </a:xfrm>
            </p:grpSpPr>
            <p:cxnSp>
              <p:nvCxnSpPr>
                <p:cNvPr id="100" name="Connecteur droit 99"/>
                <p:cNvCxnSpPr/>
                <p:nvPr/>
              </p:nvCxnSpPr>
              <p:spPr>
                <a:xfrm>
                  <a:off x="1988271" y="0"/>
                  <a:ext cx="1447" cy="10053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1989718" y="104172"/>
                  <a:ext cx="142361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380475" y="98385"/>
                  <a:ext cx="1607796" cy="578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9" name="Groupe 88"/>
              <p:cNvGrpSpPr/>
              <p:nvPr/>
            </p:nvGrpSpPr>
            <p:grpSpPr>
              <a:xfrm>
                <a:off x="8054254" y="2752799"/>
                <a:ext cx="2843798" cy="2283117"/>
                <a:chOff x="8054254" y="2752799"/>
                <a:chExt cx="2843798" cy="2283117"/>
              </a:xfrm>
            </p:grpSpPr>
            <p:cxnSp>
              <p:nvCxnSpPr>
                <p:cNvPr id="90" name="Connecteur droit 89"/>
                <p:cNvCxnSpPr/>
                <p:nvPr/>
              </p:nvCxnSpPr>
              <p:spPr>
                <a:xfrm>
                  <a:off x="9533135" y="2752799"/>
                  <a:ext cx="0" cy="28856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9616345" y="4220933"/>
                  <a:ext cx="1281707" cy="81498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ENGAGEMENT</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92" name="Rectangle 91"/>
                <p:cNvSpPr/>
                <p:nvPr/>
              </p:nvSpPr>
              <p:spPr>
                <a:xfrm>
                  <a:off x="8054254" y="4220933"/>
                  <a:ext cx="1320463" cy="81498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INTERET</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93" name="Rectangle 92"/>
                <p:cNvSpPr/>
                <p:nvPr/>
              </p:nvSpPr>
              <p:spPr>
                <a:xfrm>
                  <a:off x="8847636" y="3073697"/>
                  <a:ext cx="1409878" cy="81498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VIGILANCE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grpSp>
              <p:nvGrpSpPr>
                <p:cNvPr id="94" name="Groupe 93"/>
                <p:cNvGrpSpPr/>
                <p:nvPr/>
              </p:nvGrpSpPr>
              <p:grpSpPr>
                <a:xfrm>
                  <a:off x="8786277" y="3914021"/>
                  <a:ext cx="1407081" cy="265962"/>
                  <a:chOff x="-306875" y="11507"/>
                  <a:chExt cx="1382750" cy="213387"/>
                </a:xfrm>
              </p:grpSpPr>
              <p:cxnSp>
                <p:nvCxnSpPr>
                  <p:cNvPr id="95" name="Connecteur droit 94"/>
                  <p:cNvCxnSpPr/>
                  <p:nvPr/>
                </p:nvCxnSpPr>
                <p:spPr>
                  <a:xfrm flipV="1">
                    <a:off x="-306875" y="109959"/>
                    <a:ext cx="0" cy="1149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V="1">
                    <a:off x="1070510" y="109959"/>
                    <a:ext cx="0" cy="1149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flipV="1">
                    <a:off x="446171" y="11507"/>
                    <a:ext cx="0" cy="10831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306874" y="109959"/>
                    <a:ext cx="694055" cy="6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V="1">
                    <a:off x="381820" y="109959"/>
                    <a:ext cx="694055" cy="6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sp>
        <p:nvSpPr>
          <p:cNvPr id="74" name="Rectangle 73"/>
          <p:cNvSpPr/>
          <p:nvPr/>
        </p:nvSpPr>
        <p:spPr>
          <a:xfrm>
            <a:off x="3234572" y="3190410"/>
            <a:ext cx="1182378" cy="668650"/>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AUTORITE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5" name="Rectangle 74"/>
          <p:cNvSpPr/>
          <p:nvPr/>
        </p:nvSpPr>
        <p:spPr>
          <a:xfrm>
            <a:off x="4678460" y="3190410"/>
            <a:ext cx="1201531" cy="668650"/>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POPULARITE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6" name="Rectangle 75"/>
          <p:cNvSpPr/>
          <p:nvPr/>
        </p:nvSpPr>
        <p:spPr>
          <a:xfrm>
            <a:off x="3940299" y="2228922"/>
            <a:ext cx="1243270" cy="668650"/>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REPUTATION</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cxnSp>
        <p:nvCxnSpPr>
          <p:cNvPr id="77" name="Connecteur droit 76"/>
          <p:cNvCxnSpPr/>
          <p:nvPr/>
        </p:nvCxnSpPr>
        <p:spPr>
          <a:xfrm flipV="1">
            <a:off x="4553253" y="2920897"/>
            <a:ext cx="0" cy="1178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5183569" y="3037339"/>
            <a:ext cx="0" cy="11947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3846033" y="3039271"/>
            <a:ext cx="0" cy="1178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4551695" y="3037340"/>
            <a:ext cx="634415" cy="27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3846034" y="3037339"/>
            <a:ext cx="703849" cy="27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957055" y="1145269"/>
            <a:ext cx="1563510" cy="736419"/>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COMPETENCE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a:p>
            <a:pPr algn="ctr" defTabSz="914378">
              <a:lnSpc>
                <a:spcPct val="107000"/>
              </a:lnSpc>
            </a:pP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sym typeface="Symbol" panose="05050102010706020507" pitchFamily="18" charset="2"/>
              </a:rPr>
              <a:t></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Cette source est-elle </a:t>
            </a:r>
            <a:r>
              <a:rPr lang="fr-FR" sz="800" i="1" dirty="0">
                <a:solidFill>
                  <a:srgbClr val="000000"/>
                </a:solidFill>
                <a:latin typeface="Montserrat" panose="020B0604020202020204" charset="0"/>
                <a:ea typeface="Calibri" panose="020F0502020204030204" pitchFamily="34" charset="0"/>
                <a:cs typeface="Times New Roman" panose="02020603050405020304" pitchFamily="18" charset="0"/>
              </a:rPr>
              <a:t>capable</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de me donner de bonnes informations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cxnSp>
        <p:nvCxnSpPr>
          <p:cNvPr id="83" name="Connecteur droit 82"/>
          <p:cNvCxnSpPr/>
          <p:nvPr/>
        </p:nvCxnSpPr>
        <p:spPr>
          <a:xfrm flipV="1">
            <a:off x="907879" y="3038293"/>
            <a:ext cx="622772" cy="6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399990" y="4408496"/>
            <a:ext cx="8335975" cy="523220"/>
          </a:xfrm>
          <a:prstGeom prst="rect">
            <a:avLst/>
          </a:prstGeom>
          <a:noFill/>
        </p:spPr>
        <p:txBody>
          <a:bodyPr wrap="square" rtlCol="0">
            <a:spAutoFit/>
          </a:bodyPr>
          <a:lstStyle/>
          <a:p>
            <a:pPr algn="ctr" defTabSz="914378"/>
            <a:r>
              <a:rPr lang="fr-FR" i="1" dirty="0">
                <a:latin typeface="Montserrat" panose="020B0604020202020204" charset="0"/>
                <a:ea typeface="+mn-ea"/>
              </a:rPr>
              <a:t>Modèle général de l’évaluation de la crédibilité d’une source</a:t>
            </a:r>
            <a:r>
              <a:rPr lang="fr-FR" dirty="0">
                <a:latin typeface="Montserrat" panose="020B0604020202020204" charset="0"/>
                <a:ea typeface="+mn-ea"/>
              </a:rPr>
              <a:t> </a:t>
            </a:r>
          </a:p>
          <a:p>
            <a:pPr algn="ctr" defTabSz="914378"/>
            <a:r>
              <a:rPr lang="fr-FR" dirty="0">
                <a:latin typeface="Montserrat" panose="020B0604020202020204" charset="0"/>
                <a:ea typeface="+mn-ea"/>
              </a:rPr>
              <a:t>Lucille Geay, André Tricot, Michel Grandaty (publication en cours)</a:t>
            </a:r>
          </a:p>
        </p:txBody>
      </p:sp>
      <p:sp>
        <p:nvSpPr>
          <p:cNvPr id="85" name="Espace réservé du numéro de diapositive 2"/>
          <p:cNvSpPr txBox="1">
            <a:spLocks/>
          </p:cNvSpPr>
          <p:nvPr/>
        </p:nvSpPr>
        <p:spPr>
          <a:xfrm>
            <a:off x="-807057" y="75537"/>
            <a:ext cx="0" cy="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endParaRPr lang="fr-FR" dirty="0">
              <a:latin typeface="Montserrat" panose="020B0604020202020204" charset="0"/>
            </a:endParaRPr>
          </a:p>
        </p:txBody>
      </p:sp>
    </p:spTree>
    <p:extLst>
      <p:ext uri="{BB962C8B-B14F-4D97-AF65-F5344CB8AC3E}">
        <p14:creationId xmlns:p14="http://schemas.microsoft.com/office/powerpoint/2010/main" val="317489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407043" y="187356"/>
            <a:ext cx="7300211" cy="685885"/>
          </a:xfrm>
        </p:spPr>
        <p:txBody>
          <a:bodyPr/>
          <a:lstStyle/>
          <a:p>
            <a:pPr marL="152396" algn="ctr"/>
            <a:r>
              <a:rPr lang="fr-FR" sz="2400" b="1" dirty="0">
                <a:solidFill>
                  <a:srgbClr val="334436"/>
                </a:solidFill>
                <a:latin typeface="Montserrat ExtraBold" panose="00000900000000000000" pitchFamily="2" charset="0"/>
              </a:rPr>
              <a:t>Enseigner l’évaluation de la crédibilité d’une source </a:t>
            </a:r>
          </a:p>
        </p:txBody>
      </p:sp>
      <p:grpSp>
        <p:nvGrpSpPr>
          <p:cNvPr id="5" name="Groupe 4"/>
          <p:cNvGrpSpPr/>
          <p:nvPr/>
        </p:nvGrpSpPr>
        <p:grpSpPr>
          <a:xfrm>
            <a:off x="311002" y="127591"/>
            <a:ext cx="821366" cy="805416"/>
            <a:chOff x="414670" y="170121"/>
            <a:chExt cx="1095154" cy="1073888"/>
          </a:xfrm>
        </p:grpSpPr>
        <p:sp>
          <p:nvSpPr>
            <p:cNvPr id="2" name="Ellipse 1"/>
            <p:cNvSpPr/>
            <p:nvPr/>
          </p:nvSpPr>
          <p:spPr>
            <a:xfrm>
              <a:off x="414670" y="170121"/>
              <a:ext cx="1095154" cy="1073888"/>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grpSp>
          <p:nvGrpSpPr>
            <p:cNvPr id="58" name="Google Shape;8829;p101"/>
            <p:cNvGrpSpPr/>
            <p:nvPr/>
          </p:nvGrpSpPr>
          <p:grpSpPr>
            <a:xfrm>
              <a:off x="653335" y="348124"/>
              <a:ext cx="617824" cy="717881"/>
              <a:chOff x="2810958" y="4273923"/>
              <a:chExt cx="353145" cy="361873"/>
            </a:xfrm>
          </p:grpSpPr>
          <p:sp>
            <p:nvSpPr>
              <p:cNvPr id="59" name="Google Shape;8830;p101"/>
              <p:cNvSpPr/>
              <p:nvPr/>
            </p:nvSpPr>
            <p:spPr>
              <a:xfrm>
                <a:off x="2886837" y="4273923"/>
                <a:ext cx="53867" cy="169946"/>
              </a:xfrm>
              <a:custGeom>
                <a:avLst/>
                <a:gdLst/>
                <a:ahLst/>
                <a:cxnLst/>
                <a:rect l="l" t="t" r="r" b="b"/>
                <a:pathLst>
                  <a:path w="1691" h="5335" extrusionOk="0">
                    <a:moveTo>
                      <a:pt x="1179" y="346"/>
                    </a:moveTo>
                    <a:cubicBezTo>
                      <a:pt x="1203" y="346"/>
                      <a:pt x="1250" y="382"/>
                      <a:pt x="1250" y="417"/>
                    </a:cubicBezTo>
                    <a:lnTo>
                      <a:pt x="1250" y="644"/>
                    </a:lnTo>
                    <a:lnTo>
                      <a:pt x="464" y="644"/>
                    </a:lnTo>
                    <a:lnTo>
                      <a:pt x="464" y="417"/>
                    </a:lnTo>
                    <a:cubicBezTo>
                      <a:pt x="452" y="382"/>
                      <a:pt x="488" y="346"/>
                      <a:pt x="524" y="346"/>
                    </a:cubicBezTo>
                    <a:close/>
                    <a:moveTo>
                      <a:pt x="1131" y="4275"/>
                    </a:moveTo>
                    <a:lnTo>
                      <a:pt x="845" y="4965"/>
                    </a:lnTo>
                    <a:lnTo>
                      <a:pt x="583" y="4275"/>
                    </a:lnTo>
                    <a:close/>
                    <a:moveTo>
                      <a:pt x="512" y="1"/>
                    </a:moveTo>
                    <a:cubicBezTo>
                      <a:pt x="298" y="1"/>
                      <a:pt x="119" y="179"/>
                      <a:pt x="119" y="405"/>
                    </a:cubicBezTo>
                    <a:lnTo>
                      <a:pt x="119" y="751"/>
                    </a:lnTo>
                    <a:cubicBezTo>
                      <a:pt x="36" y="822"/>
                      <a:pt x="0" y="929"/>
                      <a:pt x="0" y="1036"/>
                    </a:cubicBezTo>
                    <a:lnTo>
                      <a:pt x="0" y="3870"/>
                    </a:lnTo>
                    <a:cubicBezTo>
                      <a:pt x="0" y="4025"/>
                      <a:pt x="71" y="4156"/>
                      <a:pt x="191" y="4215"/>
                    </a:cubicBezTo>
                    <a:lnTo>
                      <a:pt x="560" y="5144"/>
                    </a:lnTo>
                    <a:cubicBezTo>
                      <a:pt x="607" y="5263"/>
                      <a:pt x="726" y="5335"/>
                      <a:pt x="845" y="5335"/>
                    </a:cubicBezTo>
                    <a:cubicBezTo>
                      <a:pt x="976" y="5335"/>
                      <a:pt x="1084" y="5263"/>
                      <a:pt x="1131" y="5144"/>
                    </a:cubicBezTo>
                    <a:lnTo>
                      <a:pt x="1500" y="4215"/>
                    </a:lnTo>
                    <a:cubicBezTo>
                      <a:pt x="1619" y="4144"/>
                      <a:pt x="1691" y="4025"/>
                      <a:pt x="1691" y="3870"/>
                    </a:cubicBezTo>
                    <a:lnTo>
                      <a:pt x="1691" y="3084"/>
                    </a:lnTo>
                    <a:cubicBezTo>
                      <a:pt x="1691" y="3001"/>
                      <a:pt x="1619" y="2918"/>
                      <a:pt x="1524" y="2918"/>
                    </a:cubicBezTo>
                    <a:cubicBezTo>
                      <a:pt x="1441" y="2918"/>
                      <a:pt x="1369" y="3001"/>
                      <a:pt x="1369" y="3084"/>
                    </a:cubicBezTo>
                    <a:lnTo>
                      <a:pt x="1369" y="3870"/>
                    </a:lnTo>
                    <a:cubicBezTo>
                      <a:pt x="1369" y="3906"/>
                      <a:pt x="1334" y="3953"/>
                      <a:pt x="1286" y="3953"/>
                    </a:cubicBezTo>
                    <a:lnTo>
                      <a:pt x="393" y="3953"/>
                    </a:lnTo>
                    <a:cubicBezTo>
                      <a:pt x="369" y="3953"/>
                      <a:pt x="322" y="3918"/>
                      <a:pt x="322" y="3870"/>
                    </a:cubicBezTo>
                    <a:lnTo>
                      <a:pt x="322" y="1036"/>
                    </a:lnTo>
                    <a:cubicBezTo>
                      <a:pt x="322" y="1001"/>
                      <a:pt x="357" y="953"/>
                      <a:pt x="393" y="953"/>
                    </a:cubicBezTo>
                    <a:lnTo>
                      <a:pt x="1286" y="953"/>
                    </a:lnTo>
                    <a:cubicBezTo>
                      <a:pt x="1322" y="953"/>
                      <a:pt x="1369" y="989"/>
                      <a:pt x="1369" y="1036"/>
                    </a:cubicBezTo>
                    <a:lnTo>
                      <a:pt x="1369" y="2358"/>
                    </a:lnTo>
                    <a:cubicBezTo>
                      <a:pt x="1369" y="2441"/>
                      <a:pt x="1441" y="2525"/>
                      <a:pt x="1524" y="2525"/>
                    </a:cubicBezTo>
                    <a:cubicBezTo>
                      <a:pt x="1619" y="2525"/>
                      <a:pt x="1691" y="2441"/>
                      <a:pt x="1691" y="2358"/>
                    </a:cubicBezTo>
                    <a:lnTo>
                      <a:pt x="1691" y="1036"/>
                    </a:lnTo>
                    <a:cubicBezTo>
                      <a:pt x="1691" y="929"/>
                      <a:pt x="1643" y="822"/>
                      <a:pt x="1572" y="751"/>
                    </a:cubicBezTo>
                    <a:lnTo>
                      <a:pt x="1572" y="405"/>
                    </a:lnTo>
                    <a:cubicBezTo>
                      <a:pt x="1572" y="179"/>
                      <a:pt x="1393" y="1"/>
                      <a:pt x="116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60" name="Google Shape;8831;p101"/>
              <p:cNvSpPr/>
              <p:nvPr/>
            </p:nvSpPr>
            <p:spPr>
              <a:xfrm>
                <a:off x="2815131" y="4273923"/>
                <a:ext cx="57307" cy="279942"/>
              </a:xfrm>
              <a:custGeom>
                <a:avLst/>
                <a:gdLst/>
                <a:ahLst/>
                <a:cxnLst/>
                <a:rect l="l" t="t" r="r" b="b"/>
                <a:pathLst>
                  <a:path w="1799" h="8788" extrusionOk="0">
                    <a:moveTo>
                      <a:pt x="906" y="382"/>
                    </a:moveTo>
                    <a:lnTo>
                      <a:pt x="1251" y="1239"/>
                    </a:lnTo>
                    <a:lnTo>
                      <a:pt x="572" y="1239"/>
                    </a:lnTo>
                    <a:lnTo>
                      <a:pt x="906" y="382"/>
                    </a:lnTo>
                    <a:close/>
                    <a:moveTo>
                      <a:pt x="751" y="1548"/>
                    </a:moveTo>
                    <a:lnTo>
                      <a:pt x="751" y="7466"/>
                    </a:lnTo>
                    <a:lnTo>
                      <a:pt x="346" y="7466"/>
                    </a:lnTo>
                    <a:lnTo>
                      <a:pt x="346" y="1644"/>
                    </a:lnTo>
                    <a:cubicBezTo>
                      <a:pt x="346" y="1596"/>
                      <a:pt x="394" y="1548"/>
                      <a:pt x="429" y="1548"/>
                    </a:cubicBezTo>
                    <a:close/>
                    <a:moveTo>
                      <a:pt x="1382" y="1572"/>
                    </a:moveTo>
                    <a:cubicBezTo>
                      <a:pt x="1430" y="1572"/>
                      <a:pt x="1477" y="1608"/>
                      <a:pt x="1477" y="1656"/>
                    </a:cubicBezTo>
                    <a:lnTo>
                      <a:pt x="1477" y="7478"/>
                    </a:lnTo>
                    <a:lnTo>
                      <a:pt x="1072" y="7478"/>
                    </a:lnTo>
                    <a:lnTo>
                      <a:pt x="1072" y="1572"/>
                    </a:lnTo>
                    <a:close/>
                    <a:moveTo>
                      <a:pt x="1489" y="7787"/>
                    </a:moveTo>
                    <a:lnTo>
                      <a:pt x="1489" y="8359"/>
                    </a:lnTo>
                    <a:cubicBezTo>
                      <a:pt x="1477" y="8418"/>
                      <a:pt x="1441" y="8442"/>
                      <a:pt x="1382" y="8442"/>
                    </a:cubicBezTo>
                    <a:lnTo>
                      <a:pt x="429" y="8442"/>
                    </a:lnTo>
                    <a:cubicBezTo>
                      <a:pt x="394" y="8442"/>
                      <a:pt x="346" y="8394"/>
                      <a:pt x="346" y="8359"/>
                    </a:cubicBezTo>
                    <a:lnTo>
                      <a:pt x="346" y="7787"/>
                    </a:lnTo>
                    <a:close/>
                    <a:moveTo>
                      <a:pt x="906" y="1"/>
                    </a:moveTo>
                    <a:cubicBezTo>
                      <a:pt x="775" y="1"/>
                      <a:pt x="656" y="84"/>
                      <a:pt x="608" y="215"/>
                    </a:cubicBezTo>
                    <a:lnTo>
                      <a:pt x="179" y="1310"/>
                    </a:lnTo>
                    <a:cubicBezTo>
                      <a:pt x="72" y="1394"/>
                      <a:pt x="13" y="1513"/>
                      <a:pt x="13" y="1656"/>
                    </a:cubicBezTo>
                    <a:lnTo>
                      <a:pt x="13" y="8371"/>
                    </a:lnTo>
                    <a:cubicBezTo>
                      <a:pt x="1" y="8597"/>
                      <a:pt x="191" y="8787"/>
                      <a:pt x="429" y="8787"/>
                    </a:cubicBezTo>
                    <a:lnTo>
                      <a:pt x="1382" y="8787"/>
                    </a:lnTo>
                    <a:cubicBezTo>
                      <a:pt x="1620" y="8787"/>
                      <a:pt x="1799" y="8597"/>
                      <a:pt x="1799" y="8371"/>
                    </a:cubicBezTo>
                    <a:lnTo>
                      <a:pt x="1799" y="1656"/>
                    </a:lnTo>
                    <a:cubicBezTo>
                      <a:pt x="1799" y="1525"/>
                      <a:pt x="1727" y="1394"/>
                      <a:pt x="1632" y="1310"/>
                    </a:cubicBezTo>
                    <a:lnTo>
                      <a:pt x="1203" y="215"/>
                    </a:lnTo>
                    <a:cubicBezTo>
                      <a:pt x="1168" y="96"/>
                      <a:pt x="1037" y="1"/>
                      <a:pt x="906"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61" name="Google Shape;8832;p101"/>
              <p:cNvSpPr/>
              <p:nvPr/>
            </p:nvSpPr>
            <p:spPr>
              <a:xfrm>
                <a:off x="2883396" y="4463173"/>
                <a:ext cx="60333" cy="90691"/>
              </a:xfrm>
              <a:custGeom>
                <a:avLst/>
                <a:gdLst/>
                <a:ahLst/>
                <a:cxnLst/>
                <a:rect l="l" t="t" r="r" b="b"/>
                <a:pathLst>
                  <a:path w="1894" h="2847" extrusionOk="0">
                    <a:moveTo>
                      <a:pt x="1322" y="310"/>
                    </a:moveTo>
                    <a:cubicBezTo>
                      <a:pt x="1370" y="310"/>
                      <a:pt x="1418" y="358"/>
                      <a:pt x="1418" y="406"/>
                    </a:cubicBezTo>
                    <a:lnTo>
                      <a:pt x="1418" y="584"/>
                    </a:lnTo>
                    <a:lnTo>
                      <a:pt x="513" y="584"/>
                    </a:lnTo>
                    <a:lnTo>
                      <a:pt x="513" y="406"/>
                    </a:lnTo>
                    <a:cubicBezTo>
                      <a:pt x="513" y="358"/>
                      <a:pt x="537" y="310"/>
                      <a:pt x="596" y="310"/>
                    </a:cubicBezTo>
                    <a:close/>
                    <a:moveTo>
                      <a:pt x="1477" y="929"/>
                    </a:moveTo>
                    <a:cubicBezTo>
                      <a:pt x="1513" y="929"/>
                      <a:pt x="1561" y="965"/>
                      <a:pt x="1561" y="1013"/>
                    </a:cubicBezTo>
                    <a:lnTo>
                      <a:pt x="1561" y="2418"/>
                    </a:lnTo>
                    <a:cubicBezTo>
                      <a:pt x="1561" y="2453"/>
                      <a:pt x="1525" y="2501"/>
                      <a:pt x="1477" y="2501"/>
                    </a:cubicBezTo>
                    <a:lnTo>
                      <a:pt x="430" y="2501"/>
                    </a:lnTo>
                    <a:cubicBezTo>
                      <a:pt x="394" y="2501"/>
                      <a:pt x="346" y="2453"/>
                      <a:pt x="346" y="2418"/>
                    </a:cubicBezTo>
                    <a:lnTo>
                      <a:pt x="346" y="1013"/>
                    </a:lnTo>
                    <a:cubicBezTo>
                      <a:pt x="346" y="965"/>
                      <a:pt x="382" y="929"/>
                      <a:pt x="430" y="929"/>
                    </a:cubicBezTo>
                    <a:close/>
                    <a:moveTo>
                      <a:pt x="596" y="1"/>
                    </a:moveTo>
                    <a:cubicBezTo>
                      <a:pt x="358" y="1"/>
                      <a:pt x="179" y="191"/>
                      <a:pt x="179" y="418"/>
                    </a:cubicBezTo>
                    <a:lnTo>
                      <a:pt x="179" y="691"/>
                    </a:lnTo>
                    <a:cubicBezTo>
                      <a:pt x="72" y="763"/>
                      <a:pt x="13" y="882"/>
                      <a:pt x="13" y="1013"/>
                    </a:cubicBezTo>
                    <a:lnTo>
                      <a:pt x="13" y="2430"/>
                    </a:lnTo>
                    <a:cubicBezTo>
                      <a:pt x="1" y="2656"/>
                      <a:pt x="191" y="2846"/>
                      <a:pt x="430" y="2846"/>
                    </a:cubicBezTo>
                    <a:lnTo>
                      <a:pt x="1477" y="2846"/>
                    </a:lnTo>
                    <a:cubicBezTo>
                      <a:pt x="1715" y="2846"/>
                      <a:pt x="1894" y="2656"/>
                      <a:pt x="1894" y="2430"/>
                    </a:cubicBezTo>
                    <a:lnTo>
                      <a:pt x="1894" y="1013"/>
                    </a:lnTo>
                    <a:cubicBezTo>
                      <a:pt x="1894" y="882"/>
                      <a:pt x="1834" y="763"/>
                      <a:pt x="1727" y="691"/>
                    </a:cubicBezTo>
                    <a:lnTo>
                      <a:pt x="1727" y="418"/>
                    </a:lnTo>
                    <a:cubicBezTo>
                      <a:pt x="1727" y="179"/>
                      <a:pt x="1537" y="1"/>
                      <a:pt x="1311"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62" name="Google Shape;8833;p101"/>
              <p:cNvSpPr/>
              <p:nvPr/>
            </p:nvSpPr>
            <p:spPr>
              <a:xfrm>
                <a:off x="2955835" y="4273923"/>
                <a:ext cx="202948" cy="281439"/>
              </a:xfrm>
              <a:custGeom>
                <a:avLst/>
                <a:gdLst/>
                <a:ahLst/>
                <a:cxnLst/>
                <a:rect l="l" t="t" r="r" b="b"/>
                <a:pathLst>
                  <a:path w="6371" h="8835" extrusionOk="0">
                    <a:moveTo>
                      <a:pt x="5692" y="524"/>
                    </a:moveTo>
                    <a:cubicBezTo>
                      <a:pt x="5883" y="524"/>
                      <a:pt x="6037" y="679"/>
                      <a:pt x="6037" y="870"/>
                    </a:cubicBezTo>
                    <a:lnTo>
                      <a:pt x="6037" y="7966"/>
                    </a:lnTo>
                    <a:cubicBezTo>
                      <a:pt x="6037" y="8156"/>
                      <a:pt x="5883" y="8311"/>
                      <a:pt x="5692" y="8311"/>
                    </a:cubicBezTo>
                    <a:lnTo>
                      <a:pt x="1811" y="8311"/>
                    </a:lnTo>
                    <a:lnTo>
                      <a:pt x="1811" y="524"/>
                    </a:lnTo>
                    <a:close/>
                    <a:moveTo>
                      <a:pt x="1465" y="346"/>
                    </a:moveTo>
                    <a:lnTo>
                      <a:pt x="1465" y="8490"/>
                    </a:lnTo>
                    <a:lnTo>
                      <a:pt x="1227" y="8490"/>
                    </a:lnTo>
                    <a:lnTo>
                      <a:pt x="1227" y="346"/>
                    </a:lnTo>
                    <a:close/>
                    <a:moveTo>
                      <a:pt x="1215" y="1"/>
                    </a:moveTo>
                    <a:cubicBezTo>
                      <a:pt x="1096" y="1"/>
                      <a:pt x="965" y="72"/>
                      <a:pt x="930" y="179"/>
                    </a:cubicBezTo>
                    <a:lnTo>
                      <a:pt x="418" y="179"/>
                    </a:lnTo>
                    <a:cubicBezTo>
                      <a:pt x="180" y="179"/>
                      <a:pt x="1" y="370"/>
                      <a:pt x="1" y="596"/>
                    </a:cubicBezTo>
                    <a:lnTo>
                      <a:pt x="1" y="2358"/>
                    </a:lnTo>
                    <a:cubicBezTo>
                      <a:pt x="1" y="2441"/>
                      <a:pt x="84" y="2513"/>
                      <a:pt x="168" y="2513"/>
                    </a:cubicBezTo>
                    <a:cubicBezTo>
                      <a:pt x="263" y="2513"/>
                      <a:pt x="334" y="2441"/>
                      <a:pt x="334" y="2358"/>
                    </a:cubicBezTo>
                    <a:lnTo>
                      <a:pt x="334" y="596"/>
                    </a:lnTo>
                    <a:cubicBezTo>
                      <a:pt x="334" y="548"/>
                      <a:pt x="382" y="513"/>
                      <a:pt x="418" y="513"/>
                    </a:cubicBezTo>
                    <a:lnTo>
                      <a:pt x="882" y="513"/>
                    </a:lnTo>
                    <a:lnTo>
                      <a:pt x="882" y="8287"/>
                    </a:lnTo>
                    <a:lnTo>
                      <a:pt x="418" y="8287"/>
                    </a:lnTo>
                    <a:cubicBezTo>
                      <a:pt x="382" y="8287"/>
                      <a:pt x="334" y="8252"/>
                      <a:pt x="334" y="8204"/>
                    </a:cubicBezTo>
                    <a:lnTo>
                      <a:pt x="334" y="3072"/>
                    </a:lnTo>
                    <a:cubicBezTo>
                      <a:pt x="334" y="2977"/>
                      <a:pt x="263" y="2906"/>
                      <a:pt x="168" y="2906"/>
                    </a:cubicBezTo>
                    <a:cubicBezTo>
                      <a:pt x="84" y="2906"/>
                      <a:pt x="1" y="2977"/>
                      <a:pt x="1" y="3072"/>
                    </a:cubicBezTo>
                    <a:lnTo>
                      <a:pt x="1" y="8204"/>
                    </a:lnTo>
                    <a:cubicBezTo>
                      <a:pt x="1" y="8454"/>
                      <a:pt x="203" y="8656"/>
                      <a:pt x="418" y="8656"/>
                    </a:cubicBezTo>
                    <a:lnTo>
                      <a:pt x="930" y="8656"/>
                    </a:lnTo>
                    <a:cubicBezTo>
                      <a:pt x="989" y="8752"/>
                      <a:pt x="1096" y="8835"/>
                      <a:pt x="1215" y="8835"/>
                    </a:cubicBezTo>
                    <a:lnTo>
                      <a:pt x="1477" y="8835"/>
                    </a:lnTo>
                    <a:cubicBezTo>
                      <a:pt x="1596" y="8835"/>
                      <a:pt x="1715" y="8752"/>
                      <a:pt x="1763" y="8656"/>
                    </a:cubicBezTo>
                    <a:lnTo>
                      <a:pt x="5692" y="8656"/>
                    </a:lnTo>
                    <a:cubicBezTo>
                      <a:pt x="6061" y="8656"/>
                      <a:pt x="6371" y="8359"/>
                      <a:pt x="6371" y="7966"/>
                    </a:cubicBezTo>
                    <a:lnTo>
                      <a:pt x="6371" y="870"/>
                    </a:lnTo>
                    <a:cubicBezTo>
                      <a:pt x="6371" y="489"/>
                      <a:pt x="6073" y="179"/>
                      <a:pt x="5692" y="179"/>
                    </a:cubicBezTo>
                    <a:lnTo>
                      <a:pt x="1763" y="179"/>
                    </a:lnTo>
                    <a:cubicBezTo>
                      <a:pt x="1704" y="72"/>
                      <a:pt x="1596" y="1"/>
                      <a:pt x="147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63" name="Google Shape;8834;p101"/>
              <p:cNvSpPr/>
              <p:nvPr/>
            </p:nvSpPr>
            <p:spPr>
              <a:xfrm>
                <a:off x="3098067" y="4511720"/>
                <a:ext cx="29243" cy="10289"/>
              </a:xfrm>
              <a:custGeom>
                <a:avLst/>
                <a:gdLst/>
                <a:ahLst/>
                <a:cxnLst/>
                <a:rect l="l" t="t" r="r" b="b"/>
                <a:pathLst>
                  <a:path w="918" h="323" extrusionOk="0">
                    <a:moveTo>
                      <a:pt x="168" y="1"/>
                    </a:moveTo>
                    <a:cubicBezTo>
                      <a:pt x="72" y="1"/>
                      <a:pt x="1" y="72"/>
                      <a:pt x="1" y="156"/>
                    </a:cubicBezTo>
                    <a:cubicBezTo>
                      <a:pt x="1" y="251"/>
                      <a:pt x="72" y="322"/>
                      <a:pt x="168" y="322"/>
                    </a:cubicBezTo>
                    <a:lnTo>
                      <a:pt x="751" y="322"/>
                    </a:lnTo>
                    <a:cubicBezTo>
                      <a:pt x="834" y="322"/>
                      <a:pt x="918" y="251"/>
                      <a:pt x="918" y="156"/>
                    </a:cubicBezTo>
                    <a:cubicBezTo>
                      <a:pt x="918" y="72"/>
                      <a:pt x="834" y="1"/>
                      <a:pt x="751"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64" name="Google Shape;8835;p101"/>
              <p:cNvSpPr/>
              <p:nvPr/>
            </p:nvSpPr>
            <p:spPr>
              <a:xfrm>
                <a:off x="3115906" y="4497704"/>
                <a:ext cx="10257" cy="10640"/>
              </a:xfrm>
              <a:custGeom>
                <a:avLst/>
                <a:gdLst/>
                <a:ahLst/>
                <a:cxnLst/>
                <a:rect l="l" t="t" r="r" b="b"/>
                <a:pathLst>
                  <a:path w="322" h="334" extrusionOk="0">
                    <a:moveTo>
                      <a:pt x="155" y="0"/>
                    </a:moveTo>
                    <a:cubicBezTo>
                      <a:pt x="72" y="0"/>
                      <a:pt x="0" y="84"/>
                      <a:pt x="0" y="167"/>
                    </a:cubicBezTo>
                    <a:cubicBezTo>
                      <a:pt x="0" y="262"/>
                      <a:pt x="72" y="334"/>
                      <a:pt x="155" y="334"/>
                    </a:cubicBezTo>
                    <a:cubicBezTo>
                      <a:pt x="250" y="334"/>
                      <a:pt x="322" y="262"/>
                      <a:pt x="322" y="167"/>
                    </a:cubicBezTo>
                    <a:cubicBezTo>
                      <a:pt x="322" y="84"/>
                      <a:pt x="250" y="0"/>
                      <a:pt x="155"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0" name="Google Shape;8836;p101"/>
              <p:cNvSpPr/>
              <p:nvPr/>
            </p:nvSpPr>
            <p:spPr>
              <a:xfrm>
                <a:off x="2810958" y="4563676"/>
                <a:ext cx="353145" cy="72120"/>
              </a:xfrm>
              <a:custGeom>
                <a:avLst/>
                <a:gdLst/>
                <a:ahLst/>
                <a:cxnLst/>
                <a:rect l="l" t="t" r="r" b="b"/>
                <a:pathLst>
                  <a:path w="11086" h="2264" extrusionOk="0">
                    <a:moveTo>
                      <a:pt x="418" y="1"/>
                    </a:moveTo>
                    <a:cubicBezTo>
                      <a:pt x="179" y="1"/>
                      <a:pt x="1" y="191"/>
                      <a:pt x="1" y="418"/>
                    </a:cubicBezTo>
                    <a:lnTo>
                      <a:pt x="1" y="1846"/>
                    </a:lnTo>
                    <a:cubicBezTo>
                      <a:pt x="1" y="2085"/>
                      <a:pt x="191" y="2263"/>
                      <a:pt x="418" y="2263"/>
                    </a:cubicBezTo>
                    <a:lnTo>
                      <a:pt x="8442" y="2263"/>
                    </a:lnTo>
                    <a:cubicBezTo>
                      <a:pt x="8526" y="2263"/>
                      <a:pt x="8597" y="2192"/>
                      <a:pt x="8597" y="2096"/>
                    </a:cubicBezTo>
                    <a:cubicBezTo>
                      <a:pt x="8597" y="2013"/>
                      <a:pt x="8526" y="1930"/>
                      <a:pt x="8442" y="1930"/>
                    </a:cubicBezTo>
                    <a:lnTo>
                      <a:pt x="418" y="1930"/>
                    </a:lnTo>
                    <a:cubicBezTo>
                      <a:pt x="370" y="1930"/>
                      <a:pt x="322" y="1894"/>
                      <a:pt x="322" y="1846"/>
                    </a:cubicBezTo>
                    <a:lnTo>
                      <a:pt x="322" y="418"/>
                    </a:lnTo>
                    <a:cubicBezTo>
                      <a:pt x="322" y="370"/>
                      <a:pt x="370" y="322"/>
                      <a:pt x="418" y="322"/>
                    </a:cubicBezTo>
                    <a:lnTo>
                      <a:pt x="1037" y="322"/>
                    </a:lnTo>
                    <a:lnTo>
                      <a:pt x="1037" y="584"/>
                    </a:lnTo>
                    <a:cubicBezTo>
                      <a:pt x="1037" y="668"/>
                      <a:pt x="1120" y="739"/>
                      <a:pt x="1203" y="739"/>
                    </a:cubicBezTo>
                    <a:cubicBezTo>
                      <a:pt x="1299" y="739"/>
                      <a:pt x="1370" y="668"/>
                      <a:pt x="1370" y="584"/>
                    </a:cubicBezTo>
                    <a:lnTo>
                      <a:pt x="1370" y="322"/>
                    </a:lnTo>
                    <a:lnTo>
                      <a:pt x="1834" y="322"/>
                    </a:lnTo>
                    <a:lnTo>
                      <a:pt x="1834" y="584"/>
                    </a:lnTo>
                    <a:cubicBezTo>
                      <a:pt x="1834" y="668"/>
                      <a:pt x="1906" y="739"/>
                      <a:pt x="1989" y="739"/>
                    </a:cubicBezTo>
                    <a:cubicBezTo>
                      <a:pt x="2084" y="739"/>
                      <a:pt x="2156" y="668"/>
                      <a:pt x="2156" y="584"/>
                    </a:cubicBezTo>
                    <a:lnTo>
                      <a:pt x="2156" y="322"/>
                    </a:lnTo>
                    <a:lnTo>
                      <a:pt x="2620" y="322"/>
                    </a:lnTo>
                    <a:lnTo>
                      <a:pt x="2620" y="584"/>
                    </a:lnTo>
                    <a:cubicBezTo>
                      <a:pt x="2620" y="668"/>
                      <a:pt x="2692" y="739"/>
                      <a:pt x="2787" y="739"/>
                    </a:cubicBezTo>
                    <a:cubicBezTo>
                      <a:pt x="2870" y="739"/>
                      <a:pt x="2942" y="668"/>
                      <a:pt x="2942" y="584"/>
                    </a:cubicBezTo>
                    <a:lnTo>
                      <a:pt x="2942" y="322"/>
                    </a:lnTo>
                    <a:lnTo>
                      <a:pt x="3406" y="322"/>
                    </a:lnTo>
                    <a:lnTo>
                      <a:pt x="3406" y="584"/>
                    </a:lnTo>
                    <a:cubicBezTo>
                      <a:pt x="3406" y="668"/>
                      <a:pt x="3477" y="739"/>
                      <a:pt x="3573" y="739"/>
                    </a:cubicBezTo>
                    <a:cubicBezTo>
                      <a:pt x="3656" y="739"/>
                      <a:pt x="3739" y="668"/>
                      <a:pt x="3739" y="584"/>
                    </a:cubicBezTo>
                    <a:lnTo>
                      <a:pt x="3739" y="322"/>
                    </a:lnTo>
                    <a:lnTo>
                      <a:pt x="4192" y="322"/>
                    </a:lnTo>
                    <a:lnTo>
                      <a:pt x="4192" y="584"/>
                    </a:lnTo>
                    <a:cubicBezTo>
                      <a:pt x="4192" y="668"/>
                      <a:pt x="4275" y="739"/>
                      <a:pt x="4358" y="739"/>
                    </a:cubicBezTo>
                    <a:cubicBezTo>
                      <a:pt x="4454" y="739"/>
                      <a:pt x="4525" y="668"/>
                      <a:pt x="4525" y="584"/>
                    </a:cubicBezTo>
                    <a:lnTo>
                      <a:pt x="4525" y="322"/>
                    </a:lnTo>
                    <a:lnTo>
                      <a:pt x="4990" y="322"/>
                    </a:lnTo>
                    <a:lnTo>
                      <a:pt x="4990" y="584"/>
                    </a:lnTo>
                    <a:cubicBezTo>
                      <a:pt x="4990" y="668"/>
                      <a:pt x="5061" y="739"/>
                      <a:pt x="5144" y="739"/>
                    </a:cubicBezTo>
                    <a:cubicBezTo>
                      <a:pt x="5240" y="739"/>
                      <a:pt x="5311" y="668"/>
                      <a:pt x="5311" y="584"/>
                    </a:cubicBezTo>
                    <a:lnTo>
                      <a:pt x="5311" y="322"/>
                    </a:lnTo>
                    <a:lnTo>
                      <a:pt x="5775" y="322"/>
                    </a:lnTo>
                    <a:lnTo>
                      <a:pt x="5775" y="584"/>
                    </a:lnTo>
                    <a:cubicBezTo>
                      <a:pt x="5775" y="668"/>
                      <a:pt x="5847" y="739"/>
                      <a:pt x="5942" y="739"/>
                    </a:cubicBezTo>
                    <a:cubicBezTo>
                      <a:pt x="6025" y="739"/>
                      <a:pt x="6097" y="668"/>
                      <a:pt x="6097" y="584"/>
                    </a:cubicBezTo>
                    <a:lnTo>
                      <a:pt x="6097" y="322"/>
                    </a:lnTo>
                    <a:lnTo>
                      <a:pt x="6561" y="322"/>
                    </a:lnTo>
                    <a:lnTo>
                      <a:pt x="6561" y="584"/>
                    </a:lnTo>
                    <a:cubicBezTo>
                      <a:pt x="6561" y="668"/>
                      <a:pt x="6633" y="739"/>
                      <a:pt x="6728" y="739"/>
                    </a:cubicBezTo>
                    <a:cubicBezTo>
                      <a:pt x="6811" y="739"/>
                      <a:pt x="6895" y="668"/>
                      <a:pt x="6895" y="584"/>
                    </a:cubicBezTo>
                    <a:lnTo>
                      <a:pt x="6895" y="322"/>
                    </a:lnTo>
                    <a:lnTo>
                      <a:pt x="7347" y="322"/>
                    </a:lnTo>
                    <a:lnTo>
                      <a:pt x="7347" y="584"/>
                    </a:lnTo>
                    <a:cubicBezTo>
                      <a:pt x="7347" y="668"/>
                      <a:pt x="7430" y="739"/>
                      <a:pt x="7514" y="739"/>
                    </a:cubicBezTo>
                    <a:cubicBezTo>
                      <a:pt x="7609" y="739"/>
                      <a:pt x="7680" y="668"/>
                      <a:pt x="7680" y="584"/>
                    </a:cubicBezTo>
                    <a:lnTo>
                      <a:pt x="7680" y="322"/>
                    </a:lnTo>
                    <a:lnTo>
                      <a:pt x="8145" y="322"/>
                    </a:lnTo>
                    <a:lnTo>
                      <a:pt x="8145" y="584"/>
                    </a:lnTo>
                    <a:cubicBezTo>
                      <a:pt x="8145" y="668"/>
                      <a:pt x="8216" y="739"/>
                      <a:pt x="8299" y="739"/>
                    </a:cubicBezTo>
                    <a:cubicBezTo>
                      <a:pt x="8395" y="739"/>
                      <a:pt x="8466" y="668"/>
                      <a:pt x="8466" y="584"/>
                    </a:cubicBezTo>
                    <a:lnTo>
                      <a:pt x="8466" y="322"/>
                    </a:lnTo>
                    <a:lnTo>
                      <a:pt x="8930" y="322"/>
                    </a:lnTo>
                    <a:lnTo>
                      <a:pt x="8930" y="584"/>
                    </a:lnTo>
                    <a:cubicBezTo>
                      <a:pt x="8930" y="668"/>
                      <a:pt x="9002" y="739"/>
                      <a:pt x="9097" y="739"/>
                    </a:cubicBezTo>
                    <a:cubicBezTo>
                      <a:pt x="9181" y="739"/>
                      <a:pt x="9252" y="668"/>
                      <a:pt x="9252" y="584"/>
                    </a:cubicBezTo>
                    <a:lnTo>
                      <a:pt x="9252" y="322"/>
                    </a:lnTo>
                    <a:lnTo>
                      <a:pt x="9716" y="322"/>
                    </a:lnTo>
                    <a:lnTo>
                      <a:pt x="9716" y="584"/>
                    </a:lnTo>
                    <a:cubicBezTo>
                      <a:pt x="9716" y="668"/>
                      <a:pt x="9788" y="739"/>
                      <a:pt x="9883" y="739"/>
                    </a:cubicBezTo>
                    <a:cubicBezTo>
                      <a:pt x="9966" y="739"/>
                      <a:pt x="10050" y="668"/>
                      <a:pt x="10050" y="584"/>
                    </a:cubicBezTo>
                    <a:lnTo>
                      <a:pt x="10050" y="322"/>
                    </a:lnTo>
                    <a:lnTo>
                      <a:pt x="10669" y="322"/>
                    </a:lnTo>
                    <a:cubicBezTo>
                      <a:pt x="10716" y="322"/>
                      <a:pt x="10764" y="370"/>
                      <a:pt x="10764" y="418"/>
                    </a:cubicBezTo>
                    <a:lnTo>
                      <a:pt x="10764" y="1846"/>
                    </a:lnTo>
                    <a:cubicBezTo>
                      <a:pt x="10764" y="1894"/>
                      <a:pt x="10716" y="1930"/>
                      <a:pt x="10669" y="1930"/>
                    </a:cubicBezTo>
                    <a:lnTo>
                      <a:pt x="9192" y="1930"/>
                    </a:lnTo>
                    <a:cubicBezTo>
                      <a:pt x="9109" y="1930"/>
                      <a:pt x="9038" y="2013"/>
                      <a:pt x="9038" y="2096"/>
                    </a:cubicBezTo>
                    <a:cubicBezTo>
                      <a:pt x="9038" y="2192"/>
                      <a:pt x="9109" y="2263"/>
                      <a:pt x="9192" y="2263"/>
                    </a:cubicBezTo>
                    <a:lnTo>
                      <a:pt x="10669" y="2263"/>
                    </a:lnTo>
                    <a:cubicBezTo>
                      <a:pt x="10907" y="2263"/>
                      <a:pt x="11086" y="2073"/>
                      <a:pt x="11086" y="1846"/>
                    </a:cubicBezTo>
                    <a:lnTo>
                      <a:pt x="11086" y="418"/>
                    </a:lnTo>
                    <a:cubicBezTo>
                      <a:pt x="11062" y="191"/>
                      <a:pt x="10883" y="1"/>
                      <a:pt x="10645"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grpSp>
      </p:grpSp>
      <p:sp>
        <p:nvSpPr>
          <p:cNvPr id="9" name="ZoneTexte 8"/>
          <p:cNvSpPr txBox="1"/>
          <p:nvPr/>
        </p:nvSpPr>
        <p:spPr>
          <a:xfrm>
            <a:off x="1387549" y="4673010"/>
            <a:ext cx="6491177" cy="461665"/>
          </a:xfrm>
          <a:prstGeom prst="rect">
            <a:avLst/>
          </a:prstGeom>
          <a:noFill/>
        </p:spPr>
        <p:txBody>
          <a:bodyPr wrap="square" rtlCol="0">
            <a:spAutoFit/>
          </a:bodyPr>
          <a:lstStyle/>
          <a:p>
            <a:pPr defTabSz="685800">
              <a:buClrTx/>
            </a:pPr>
            <a:r>
              <a:rPr lang="fr-FR" sz="1200" kern="1200" dirty="0">
                <a:solidFill>
                  <a:srgbClr val="334436"/>
                </a:solidFill>
                <a:latin typeface="Montserrat" panose="020B0604020202020204"/>
                <a:ea typeface="+mn-ea"/>
                <a:cs typeface="+mn-cs"/>
              </a:rPr>
              <a:t>Bråten et al., 2016; </a:t>
            </a:r>
            <a:r>
              <a:rPr lang="fr-FR" sz="1200" kern="1200" dirty="0" err="1">
                <a:solidFill>
                  <a:srgbClr val="334436"/>
                </a:solidFill>
                <a:latin typeface="Montserrat" panose="020B0604020202020204"/>
                <a:ea typeface="+mn-ea"/>
                <a:cs typeface="+mn-cs"/>
              </a:rPr>
              <a:t>Musial</a:t>
            </a:r>
            <a:r>
              <a:rPr lang="fr-FR" sz="1200" kern="1200" dirty="0">
                <a:solidFill>
                  <a:srgbClr val="334436"/>
                </a:solidFill>
                <a:latin typeface="Montserrat" panose="020B0604020202020204"/>
                <a:ea typeface="+mn-ea"/>
                <a:cs typeface="+mn-cs"/>
              </a:rPr>
              <a:t> &amp; Tricot, 2008; Paul et al., 2017; Pérez et al., 2018; Potocki et al., 2019; Rouet et al., 2017; Van </a:t>
            </a:r>
            <a:r>
              <a:rPr lang="fr-FR" sz="1200" kern="1200" dirty="0" err="1">
                <a:solidFill>
                  <a:srgbClr val="334436"/>
                </a:solidFill>
                <a:latin typeface="Montserrat" panose="020B0604020202020204"/>
                <a:ea typeface="+mn-ea"/>
                <a:cs typeface="+mn-cs"/>
              </a:rPr>
              <a:t>Merriënboer</a:t>
            </a:r>
            <a:r>
              <a:rPr lang="fr-FR" sz="1200" kern="1200" dirty="0">
                <a:solidFill>
                  <a:srgbClr val="334436"/>
                </a:solidFill>
                <a:latin typeface="Montserrat" panose="020B0604020202020204"/>
                <a:ea typeface="+mn-ea"/>
                <a:cs typeface="+mn-cs"/>
              </a:rPr>
              <a:t> &amp; </a:t>
            </a:r>
            <a:r>
              <a:rPr lang="fr-FR" sz="1200" kern="1200" dirty="0" err="1">
                <a:solidFill>
                  <a:srgbClr val="334436"/>
                </a:solidFill>
                <a:latin typeface="Montserrat" panose="020B0604020202020204"/>
                <a:ea typeface="+mn-ea"/>
                <a:cs typeface="+mn-cs"/>
              </a:rPr>
              <a:t>Kirschner</a:t>
            </a:r>
            <a:r>
              <a:rPr lang="fr-FR" sz="1200" kern="1200" dirty="0">
                <a:solidFill>
                  <a:srgbClr val="334436"/>
                </a:solidFill>
                <a:latin typeface="Montserrat" panose="020B0604020202020204"/>
                <a:ea typeface="+mn-ea"/>
                <a:cs typeface="+mn-cs"/>
              </a:rPr>
              <a:t>, 2007</a:t>
            </a:r>
          </a:p>
        </p:txBody>
      </p:sp>
      <p:grpSp>
        <p:nvGrpSpPr>
          <p:cNvPr id="10" name="Groupe 9"/>
          <p:cNvGrpSpPr/>
          <p:nvPr/>
        </p:nvGrpSpPr>
        <p:grpSpPr>
          <a:xfrm>
            <a:off x="1387549" y="824951"/>
            <a:ext cx="7049387" cy="3093154"/>
            <a:chOff x="1850065" y="1099934"/>
            <a:chExt cx="8739963" cy="4124205"/>
          </a:xfrm>
        </p:grpSpPr>
        <p:sp>
          <p:nvSpPr>
            <p:cNvPr id="8" name="Rectangle 7"/>
            <p:cNvSpPr/>
            <p:nvPr/>
          </p:nvSpPr>
          <p:spPr>
            <a:xfrm>
              <a:off x="1850065" y="1099934"/>
              <a:ext cx="8739963" cy="4124205"/>
            </a:xfrm>
            <a:prstGeom prst="rect">
              <a:avLst/>
            </a:prstGeom>
          </p:spPr>
          <p:txBody>
            <a:bodyPr wrap="square">
              <a:spAutoFit/>
            </a:bodyPr>
            <a:lstStyle/>
            <a:p>
              <a:pPr marL="152396" algn="just" defTabSz="685800">
                <a:buClrTx/>
              </a:pPr>
              <a:endParaRPr lang="fr-FR" sz="1500" b="1" kern="1200" dirty="0">
                <a:solidFill>
                  <a:srgbClr val="334436"/>
                </a:solidFill>
                <a:latin typeface="Montserrat" panose="020B0604020202020204" charset="0"/>
                <a:ea typeface="+mn-ea"/>
                <a:cs typeface="+mn-cs"/>
              </a:endParaRPr>
            </a:p>
            <a:p>
              <a:pPr marL="152396" algn="just" defTabSz="685800">
                <a:buClrTx/>
              </a:pPr>
              <a:endParaRPr lang="fr-FR" sz="1500" b="1" kern="1200" dirty="0">
                <a:solidFill>
                  <a:srgbClr val="334436"/>
                </a:solidFill>
                <a:latin typeface="Montserrat" panose="020B0604020202020204" charset="0"/>
                <a:ea typeface="+mn-ea"/>
                <a:cs typeface="+mn-cs"/>
              </a:endParaRPr>
            </a:p>
            <a:p>
              <a:pPr marL="152396" algn="just" defTabSz="685800">
                <a:buClrTx/>
              </a:pPr>
              <a:r>
                <a:rPr lang="fr-FR" sz="1500" kern="1200" dirty="0">
                  <a:solidFill>
                    <a:srgbClr val="334436"/>
                  </a:solidFill>
                  <a:latin typeface="Montserrat" panose="020B0604020202020204" charset="0"/>
                  <a:ea typeface="+mn-ea"/>
                  <a:cs typeface="+mn-cs"/>
                </a:rPr>
                <a:t>	Travail de conceptualisation : </a:t>
              </a:r>
            </a:p>
            <a:p>
              <a:pPr marL="152396" algn="just" defTabSz="685800">
                <a:buClrTx/>
              </a:pPr>
              <a:endParaRPr lang="fr-FR" sz="1500" kern="1200" dirty="0">
                <a:solidFill>
                  <a:srgbClr val="334436"/>
                </a:solidFill>
                <a:latin typeface="Montserrat" panose="020B0604020202020204" charset="0"/>
                <a:ea typeface="+mn-ea"/>
                <a:cs typeface="+mn-cs"/>
              </a:endParaRPr>
            </a:p>
            <a:p>
              <a:pPr marL="895328" lvl="1" indent="-285743" algn="just" defTabSz="685800">
                <a:buClrTx/>
                <a:buFontTx/>
                <a:buChar char="-"/>
              </a:pPr>
              <a:r>
                <a:rPr lang="fr-FR" sz="1500" kern="1200" dirty="0">
                  <a:solidFill>
                    <a:srgbClr val="334436"/>
                  </a:solidFill>
                  <a:latin typeface="Montserrat" panose="020B0604020202020204" charset="0"/>
                  <a:ea typeface="+mn-ea"/>
                  <a:cs typeface="+mn-cs"/>
                </a:rPr>
                <a:t>Définitions permettant de former des catégories</a:t>
              </a:r>
            </a:p>
            <a:p>
              <a:pPr marL="895328" lvl="1" indent="-285743" algn="just" defTabSz="685800">
                <a:buClrTx/>
                <a:buFontTx/>
                <a:buChar char="-"/>
              </a:pPr>
              <a:r>
                <a:rPr lang="fr-FR" sz="1500" kern="1200" dirty="0">
                  <a:solidFill>
                    <a:srgbClr val="334436"/>
                  </a:solidFill>
                  <a:latin typeface="Montserrat" panose="020B0604020202020204" charset="0"/>
                  <a:ea typeface="+mn-ea"/>
                  <a:cs typeface="+mn-cs"/>
                </a:rPr>
                <a:t>Elaboration d’étiquettes de catégories</a:t>
              </a:r>
            </a:p>
            <a:p>
              <a:pPr marL="895328" lvl="1" indent="-285743" algn="just" defTabSz="685800">
                <a:buClrTx/>
                <a:buFontTx/>
                <a:buChar char="-"/>
              </a:pPr>
              <a:r>
                <a:rPr lang="fr-FR" sz="1500" kern="1200" dirty="0">
                  <a:solidFill>
                    <a:srgbClr val="334436"/>
                  </a:solidFill>
                  <a:latin typeface="Montserrat" panose="020B0604020202020204" charset="0"/>
                  <a:ea typeface="+mn-ea"/>
                  <a:cs typeface="+mn-cs"/>
                </a:rPr>
                <a:t>Etablissement de relation entre les concepts</a:t>
              </a:r>
            </a:p>
            <a:p>
              <a:pPr marL="152396" algn="just" defTabSz="685800">
                <a:buClrTx/>
              </a:pPr>
              <a:r>
                <a:rPr lang="fr-FR" sz="1500" kern="1200" dirty="0">
                  <a:solidFill>
                    <a:srgbClr val="334436"/>
                  </a:solidFill>
                  <a:latin typeface="Montserrat" panose="020B0604020202020204" charset="0"/>
                  <a:ea typeface="+mn-ea"/>
                  <a:cs typeface="+mn-cs"/>
                </a:rPr>
                <a:t>		</a:t>
              </a:r>
            </a:p>
            <a:p>
              <a:pPr marL="152396" algn="just" defTabSz="685800">
                <a:buClrTx/>
              </a:pPr>
              <a:r>
                <a:rPr lang="fr-FR" sz="1500" kern="1200" dirty="0">
                  <a:solidFill>
                    <a:srgbClr val="334436"/>
                  </a:solidFill>
                  <a:latin typeface="Montserrat" panose="020B0604020202020204" charset="0"/>
                  <a:ea typeface="+mn-ea"/>
                  <a:cs typeface="+mn-cs"/>
                </a:rPr>
                <a:t>	Développement d’un enseignement guidé </a:t>
              </a:r>
            </a:p>
            <a:p>
              <a:pPr marL="152396" algn="just" defTabSz="685800">
                <a:buClrTx/>
              </a:pPr>
              <a:endParaRPr lang="fr-FR" sz="1500" kern="1200" dirty="0">
                <a:solidFill>
                  <a:srgbClr val="334436"/>
                </a:solidFill>
                <a:latin typeface="Montserrat" panose="020B0604020202020204" charset="0"/>
                <a:ea typeface="+mn-ea"/>
                <a:cs typeface="+mn-cs"/>
              </a:endParaRPr>
            </a:p>
            <a:p>
              <a:pPr marL="895328" lvl="1" indent="-285743" algn="just" defTabSz="685800">
                <a:buClrTx/>
                <a:buFontTx/>
                <a:buChar char="-"/>
              </a:pPr>
              <a:r>
                <a:rPr lang="fr-FR" sz="1500" kern="1200" dirty="0">
                  <a:solidFill>
                    <a:srgbClr val="334436"/>
                  </a:solidFill>
                  <a:latin typeface="Montserrat" panose="020B0604020202020204" charset="0"/>
                  <a:ea typeface="+mn-ea"/>
                  <a:cs typeface="+mn-cs"/>
                </a:rPr>
                <a:t>Plus adapté à l’architecture cognitive, notamment chez les jeunes apprenants</a:t>
              </a:r>
            </a:p>
            <a:p>
              <a:pPr marL="895328" lvl="1" indent="-285743" algn="just" defTabSz="685800">
                <a:buClrTx/>
                <a:buFontTx/>
                <a:buChar char="-"/>
              </a:pPr>
              <a:r>
                <a:rPr lang="fr-FR" sz="1500" kern="1200" dirty="0">
                  <a:solidFill>
                    <a:srgbClr val="334436"/>
                  </a:solidFill>
                  <a:latin typeface="Montserrat" panose="020B0604020202020204" charset="0"/>
                  <a:ea typeface="+mn-ea"/>
                  <a:cs typeface="+mn-cs"/>
                </a:rPr>
                <a:t>Pas ou peu d’initiative de ce genre en EMI</a:t>
              </a:r>
            </a:p>
          </p:txBody>
        </p:sp>
        <p:grpSp>
          <p:nvGrpSpPr>
            <p:cNvPr id="71" name="Google Shape;11200;p104"/>
            <p:cNvGrpSpPr/>
            <p:nvPr/>
          </p:nvGrpSpPr>
          <p:grpSpPr>
            <a:xfrm>
              <a:off x="1887770" y="3518561"/>
              <a:ext cx="631470" cy="501361"/>
              <a:chOff x="1396957" y="4287365"/>
              <a:chExt cx="301861" cy="332871"/>
            </a:xfrm>
          </p:grpSpPr>
          <p:sp>
            <p:nvSpPr>
              <p:cNvPr id="72" name="Google Shape;11201;p104"/>
              <p:cNvSpPr/>
              <p:nvPr/>
            </p:nvSpPr>
            <p:spPr>
              <a:xfrm>
                <a:off x="1396957" y="4287365"/>
                <a:ext cx="301861" cy="332871"/>
              </a:xfrm>
              <a:custGeom>
                <a:avLst/>
                <a:gdLst/>
                <a:ahLst/>
                <a:cxnLst/>
                <a:rect l="l" t="t" r="r" b="b"/>
                <a:pathLst>
                  <a:path w="9491" h="10466" extrusionOk="0">
                    <a:moveTo>
                      <a:pt x="751" y="2417"/>
                    </a:moveTo>
                    <a:lnTo>
                      <a:pt x="930" y="2619"/>
                    </a:lnTo>
                    <a:lnTo>
                      <a:pt x="513" y="2989"/>
                    </a:lnTo>
                    <a:lnTo>
                      <a:pt x="334" y="2786"/>
                    </a:lnTo>
                    <a:lnTo>
                      <a:pt x="751" y="2417"/>
                    </a:lnTo>
                    <a:close/>
                    <a:moveTo>
                      <a:pt x="1132" y="2834"/>
                    </a:moveTo>
                    <a:lnTo>
                      <a:pt x="3394" y="5346"/>
                    </a:lnTo>
                    <a:lnTo>
                      <a:pt x="3299" y="5429"/>
                    </a:lnTo>
                    <a:lnTo>
                      <a:pt x="1037" y="2917"/>
                    </a:lnTo>
                    <a:lnTo>
                      <a:pt x="1132" y="2834"/>
                    </a:lnTo>
                    <a:close/>
                    <a:moveTo>
                      <a:pt x="811" y="3131"/>
                    </a:moveTo>
                    <a:lnTo>
                      <a:pt x="3073" y="5644"/>
                    </a:lnTo>
                    <a:lnTo>
                      <a:pt x="2989" y="5727"/>
                    </a:lnTo>
                    <a:lnTo>
                      <a:pt x="727" y="3215"/>
                    </a:lnTo>
                    <a:lnTo>
                      <a:pt x="811" y="3131"/>
                    </a:lnTo>
                    <a:close/>
                    <a:moveTo>
                      <a:pt x="3478" y="5691"/>
                    </a:moveTo>
                    <a:lnTo>
                      <a:pt x="3597" y="5989"/>
                    </a:lnTo>
                    <a:lnTo>
                      <a:pt x="3299" y="5846"/>
                    </a:lnTo>
                    <a:lnTo>
                      <a:pt x="3478" y="5691"/>
                    </a:lnTo>
                    <a:close/>
                    <a:moveTo>
                      <a:pt x="3216" y="0"/>
                    </a:moveTo>
                    <a:cubicBezTo>
                      <a:pt x="3013" y="0"/>
                      <a:pt x="2858" y="167"/>
                      <a:pt x="2858" y="357"/>
                    </a:cubicBezTo>
                    <a:lnTo>
                      <a:pt x="2858" y="4286"/>
                    </a:lnTo>
                    <a:lnTo>
                      <a:pt x="977" y="2203"/>
                    </a:lnTo>
                    <a:cubicBezTo>
                      <a:pt x="918" y="2143"/>
                      <a:pt x="846" y="2119"/>
                      <a:pt x="775" y="2096"/>
                    </a:cubicBezTo>
                    <a:cubicBezTo>
                      <a:pt x="691" y="2096"/>
                      <a:pt x="608" y="2131"/>
                      <a:pt x="549" y="2167"/>
                    </a:cubicBezTo>
                    <a:lnTo>
                      <a:pt x="132" y="2548"/>
                    </a:lnTo>
                    <a:cubicBezTo>
                      <a:pt x="13" y="2667"/>
                      <a:pt x="1" y="2858"/>
                      <a:pt x="96" y="2977"/>
                    </a:cubicBezTo>
                    <a:lnTo>
                      <a:pt x="2751" y="5917"/>
                    </a:lnTo>
                    <a:cubicBezTo>
                      <a:pt x="2775" y="5953"/>
                      <a:pt x="2811" y="5977"/>
                      <a:pt x="2858" y="6001"/>
                    </a:cubicBezTo>
                    <a:lnTo>
                      <a:pt x="2858" y="8358"/>
                    </a:lnTo>
                    <a:lnTo>
                      <a:pt x="2263" y="8358"/>
                    </a:lnTo>
                    <a:cubicBezTo>
                      <a:pt x="2168" y="8358"/>
                      <a:pt x="2108" y="8442"/>
                      <a:pt x="2108" y="8513"/>
                    </a:cubicBezTo>
                    <a:cubicBezTo>
                      <a:pt x="2108" y="8596"/>
                      <a:pt x="2180" y="8656"/>
                      <a:pt x="2263" y="8656"/>
                    </a:cubicBezTo>
                    <a:lnTo>
                      <a:pt x="6502" y="8656"/>
                    </a:lnTo>
                    <a:cubicBezTo>
                      <a:pt x="6526" y="8656"/>
                      <a:pt x="6549" y="8692"/>
                      <a:pt x="6549" y="8704"/>
                    </a:cubicBezTo>
                    <a:lnTo>
                      <a:pt x="6549" y="9013"/>
                    </a:lnTo>
                    <a:cubicBezTo>
                      <a:pt x="6549" y="9477"/>
                      <a:pt x="6752" y="9882"/>
                      <a:pt x="7097" y="10144"/>
                    </a:cubicBezTo>
                    <a:lnTo>
                      <a:pt x="1644" y="10144"/>
                    </a:lnTo>
                    <a:cubicBezTo>
                      <a:pt x="1025" y="10144"/>
                      <a:pt x="513" y="9644"/>
                      <a:pt x="513" y="9013"/>
                    </a:cubicBezTo>
                    <a:lnTo>
                      <a:pt x="513" y="8704"/>
                    </a:lnTo>
                    <a:cubicBezTo>
                      <a:pt x="513" y="8680"/>
                      <a:pt x="549" y="8656"/>
                      <a:pt x="561" y="8656"/>
                    </a:cubicBezTo>
                    <a:lnTo>
                      <a:pt x="1573" y="8656"/>
                    </a:lnTo>
                    <a:cubicBezTo>
                      <a:pt x="1668" y="8656"/>
                      <a:pt x="1727" y="8584"/>
                      <a:pt x="1727" y="8513"/>
                    </a:cubicBezTo>
                    <a:cubicBezTo>
                      <a:pt x="1727" y="8418"/>
                      <a:pt x="1644" y="8358"/>
                      <a:pt x="1573" y="8358"/>
                    </a:cubicBezTo>
                    <a:lnTo>
                      <a:pt x="561" y="8358"/>
                    </a:lnTo>
                    <a:cubicBezTo>
                      <a:pt x="370" y="8358"/>
                      <a:pt x="203" y="8525"/>
                      <a:pt x="203" y="8715"/>
                    </a:cubicBezTo>
                    <a:lnTo>
                      <a:pt x="203" y="9037"/>
                    </a:lnTo>
                    <a:cubicBezTo>
                      <a:pt x="203" y="9823"/>
                      <a:pt x="846" y="10466"/>
                      <a:pt x="1632" y="10466"/>
                    </a:cubicBezTo>
                    <a:lnTo>
                      <a:pt x="8050" y="10466"/>
                    </a:lnTo>
                    <a:cubicBezTo>
                      <a:pt x="8835" y="10466"/>
                      <a:pt x="9478" y="9823"/>
                      <a:pt x="9478" y="9037"/>
                    </a:cubicBezTo>
                    <a:lnTo>
                      <a:pt x="9478" y="4846"/>
                    </a:lnTo>
                    <a:cubicBezTo>
                      <a:pt x="9478" y="4763"/>
                      <a:pt x="9407" y="4703"/>
                      <a:pt x="9324" y="4703"/>
                    </a:cubicBezTo>
                    <a:cubicBezTo>
                      <a:pt x="9240" y="4703"/>
                      <a:pt x="9181" y="4774"/>
                      <a:pt x="9181" y="4846"/>
                    </a:cubicBezTo>
                    <a:lnTo>
                      <a:pt x="9181" y="9037"/>
                    </a:lnTo>
                    <a:cubicBezTo>
                      <a:pt x="9181" y="9656"/>
                      <a:pt x="8669" y="10168"/>
                      <a:pt x="8050" y="10168"/>
                    </a:cubicBezTo>
                    <a:lnTo>
                      <a:pt x="7978" y="10168"/>
                    </a:lnTo>
                    <a:cubicBezTo>
                      <a:pt x="7347" y="10168"/>
                      <a:pt x="6847" y="9656"/>
                      <a:pt x="6847" y="9037"/>
                    </a:cubicBezTo>
                    <a:lnTo>
                      <a:pt x="6847" y="8715"/>
                    </a:lnTo>
                    <a:cubicBezTo>
                      <a:pt x="6847" y="8525"/>
                      <a:pt x="6680" y="8358"/>
                      <a:pt x="6490" y="8358"/>
                    </a:cubicBezTo>
                    <a:lnTo>
                      <a:pt x="3156" y="8358"/>
                    </a:lnTo>
                    <a:lnTo>
                      <a:pt x="3156" y="6096"/>
                    </a:lnTo>
                    <a:lnTo>
                      <a:pt x="3585" y="6322"/>
                    </a:lnTo>
                    <a:cubicBezTo>
                      <a:pt x="3609" y="6334"/>
                      <a:pt x="3656" y="6358"/>
                      <a:pt x="3692" y="6358"/>
                    </a:cubicBezTo>
                    <a:cubicBezTo>
                      <a:pt x="3751" y="6358"/>
                      <a:pt x="3811" y="6334"/>
                      <a:pt x="3847" y="6298"/>
                    </a:cubicBezTo>
                    <a:cubicBezTo>
                      <a:pt x="3930" y="6215"/>
                      <a:pt x="3954" y="6120"/>
                      <a:pt x="3906" y="6025"/>
                    </a:cubicBezTo>
                    <a:lnTo>
                      <a:pt x="3668" y="5394"/>
                    </a:lnTo>
                    <a:lnTo>
                      <a:pt x="3668" y="5358"/>
                    </a:lnTo>
                    <a:cubicBezTo>
                      <a:pt x="3668" y="5286"/>
                      <a:pt x="3644" y="5191"/>
                      <a:pt x="3597" y="5132"/>
                    </a:cubicBezTo>
                    <a:lnTo>
                      <a:pt x="3132" y="4608"/>
                    </a:lnTo>
                    <a:lnTo>
                      <a:pt x="3132" y="345"/>
                    </a:lnTo>
                    <a:cubicBezTo>
                      <a:pt x="3132" y="310"/>
                      <a:pt x="3168" y="298"/>
                      <a:pt x="3180" y="298"/>
                    </a:cubicBezTo>
                    <a:lnTo>
                      <a:pt x="9109" y="298"/>
                    </a:lnTo>
                    <a:cubicBezTo>
                      <a:pt x="9133" y="298"/>
                      <a:pt x="9145" y="333"/>
                      <a:pt x="9145" y="345"/>
                    </a:cubicBezTo>
                    <a:lnTo>
                      <a:pt x="9145" y="2346"/>
                    </a:lnTo>
                    <a:cubicBezTo>
                      <a:pt x="9145" y="2441"/>
                      <a:pt x="9228" y="2500"/>
                      <a:pt x="9300" y="2500"/>
                    </a:cubicBezTo>
                    <a:cubicBezTo>
                      <a:pt x="9383" y="2500"/>
                      <a:pt x="9443" y="2429"/>
                      <a:pt x="9443" y="2346"/>
                    </a:cubicBezTo>
                    <a:lnTo>
                      <a:pt x="9443" y="345"/>
                    </a:lnTo>
                    <a:cubicBezTo>
                      <a:pt x="9490" y="167"/>
                      <a:pt x="9324" y="0"/>
                      <a:pt x="9133"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3" name="Google Shape;11202;p104"/>
              <p:cNvSpPr/>
              <p:nvPr/>
            </p:nvSpPr>
            <p:spPr>
              <a:xfrm>
                <a:off x="1689309" y="4378614"/>
                <a:ext cx="9510" cy="46976"/>
              </a:xfrm>
              <a:custGeom>
                <a:avLst/>
                <a:gdLst/>
                <a:ahLst/>
                <a:cxnLst/>
                <a:rect l="l" t="t" r="r" b="b"/>
                <a:pathLst>
                  <a:path w="299" h="1477" extrusionOk="0">
                    <a:moveTo>
                      <a:pt x="155" y="0"/>
                    </a:moveTo>
                    <a:cubicBezTo>
                      <a:pt x="60" y="0"/>
                      <a:pt x="1" y="84"/>
                      <a:pt x="1" y="155"/>
                    </a:cubicBezTo>
                    <a:lnTo>
                      <a:pt x="1" y="1334"/>
                    </a:lnTo>
                    <a:cubicBezTo>
                      <a:pt x="1" y="1417"/>
                      <a:pt x="72" y="1477"/>
                      <a:pt x="155" y="1477"/>
                    </a:cubicBezTo>
                    <a:cubicBezTo>
                      <a:pt x="239" y="1477"/>
                      <a:pt x="298" y="1405"/>
                      <a:pt x="298" y="1334"/>
                    </a:cubicBezTo>
                    <a:lnTo>
                      <a:pt x="298" y="155"/>
                    </a:lnTo>
                    <a:cubicBezTo>
                      <a:pt x="298" y="84"/>
                      <a:pt x="239" y="0"/>
                      <a:pt x="155"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5" name="Google Shape;11203;p104"/>
              <p:cNvSpPr/>
              <p:nvPr/>
            </p:nvSpPr>
            <p:spPr>
              <a:xfrm>
                <a:off x="1520424" y="4385420"/>
                <a:ext cx="33363" cy="32982"/>
              </a:xfrm>
              <a:custGeom>
                <a:avLst/>
                <a:gdLst/>
                <a:ahLst/>
                <a:cxnLst/>
                <a:rect l="l" t="t" r="r" b="b"/>
                <a:pathLst>
                  <a:path w="1049" h="1037" extrusionOk="0">
                    <a:moveTo>
                      <a:pt x="524" y="298"/>
                    </a:moveTo>
                    <a:cubicBezTo>
                      <a:pt x="643" y="298"/>
                      <a:pt x="739" y="406"/>
                      <a:pt x="739" y="525"/>
                    </a:cubicBezTo>
                    <a:cubicBezTo>
                      <a:pt x="739" y="644"/>
                      <a:pt x="643" y="739"/>
                      <a:pt x="524" y="739"/>
                    </a:cubicBezTo>
                    <a:cubicBezTo>
                      <a:pt x="405" y="739"/>
                      <a:pt x="298" y="644"/>
                      <a:pt x="298" y="525"/>
                    </a:cubicBezTo>
                    <a:cubicBezTo>
                      <a:pt x="298" y="406"/>
                      <a:pt x="405" y="298"/>
                      <a:pt x="524" y="298"/>
                    </a:cubicBezTo>
                    <a:close/>
                    <a:moveTo>
                      <a:pt x="524" y="1"/>
                    </a:moveTo>
                    <a:cubicBezTo>
                      <a:pt x="238" y="1"/>
                      <a:pt x="0" y="239"/>
                      <a:pt x="0" y="525"/>
                    </a:cubicBezTo>
                    <a:cubicBezTo>
                      <a:pt x="0" y="798"/>
                      <a:pt x="238" y="1037"/>
                      <a:pt x="524" y="1037"/>
                    </a:cubicBezTo>
                    <a:cubicBezTo>
                      <a:pt x="798" y="1037"/>
                      <a:pt x="1036" y="798"/>
                      <a:pt x="1036" y="525"/>
                    </a:cubicBezTo>
                    <a:cubicBezTo>
                      <a:pt x="1048" y="239"/>
                      <a:pt x="822" y="1"/>
                      <a:pt x="524"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6" name="Google Shape;11204;p104"/>
              <p:cNvSpPr/>
              <p:nvPr/>
            </p:nvSpPr>
            <p:spPr>
              <a:xfrm>
                <a:off x="1563202" y="4398683"/>
                <a:ext cx="34508" cy="9510"/>
              </a:xfrm>
              <a:custGeom>
                <a:avLst/>
                <a:gdLst/>
                <a:ahLst/>
                <a:cxnLst/>
                <a:rect l="l" t="t" r="r" b="b"/>
                <a:pathLst>
                  <a:path w="1085" h="299" extrusionOk="0">
                    <a:moveTo>
                      <a:pt x="167" y="0"/>
                    </a:moveTo>
                    <a:cubicBezTo>
                      <a:pt x="84" y="0"/>
                      <a:pt x="25" y="72"/>
                      <a:pt x="25" y="143"/>
                    </a:cubicBezTo>
                    <a:cubicBezTo>
                      <a:pt x="1" y="227"/>
                      <a:pt x="84" y="298"/>
                      <a:pt x="167" y="298"/>
                    </a:cubicBezTo>
                    <a:lnTo>
                      <a:pt x="929" y="298"/>
                    </a:lnTo>
                    <a:cubicBezTo>
                      <a:pt x="1025" y="298"/>
                      <a:pt x="1084" y="227"/>
                      <a:pt x="1084" y="143"/>
                    </a:cubicBezTo>
                    <a:cubicBezTo>
                      <a:pt x="1084" y="60"/>
                      <a:pt x="1001" y="0"/>
                      <a:pt x="929"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7" name="Google Shape;11205;p104"/>
              <p:cNvSpPr/>
              <p:nvPr/>
            </p:nvSpPr>
            <p:spPr>
              <a:xfrm>
                <a:off x="1563965" y="4410037"/>
                <a:ext cx="92807" cy="9510"/>
              </a:xfrm>
              <a:custGeom>
                <a:avLst/>
                <a:gdLst/>
                <a:ahLst/>
                <a:cxnLst/>
                <a:rect l="l" t="t" r="r" b="b"/>
                <a:pathLst>
                  <a:path w="2918" h="299" extrusionOk="0">
                    <a:moveTo>
                      <a:pt x="143" y="1"/>
                    </a:moveTo>
                    <a:cubicBezTo>
                      <a:pt x="60" y="1"/>
                      <a:pt x="1" y="72"/>
                      <a:pt x="1" y="144"/>
                    </a:cubicBezTo>
                    <a:cubicBezTo>
                      <a:pt x="1" y="239"/>
                      <a:pt x="72" y="298"/>
                      <a:pt x="143" y="298"/>
                    </a:cubicBezTo>
                    <a:lnTo>
                      <a:pt x="2763" y="298"/>
                    </a:lnTo>
                    <a:cubicBezTo>
                      <a:pt x="2858" y="298"/>
                      <a:pt x="2918" y="227"/>
                      <a:pt x="2918" y="144"/>
                    </a:cubicBezTo>
                    <a:cubicBezTo>
                      <a:pt x="2918" y="72"/>
                      <a:pt x="2858" y="1"/>
                      <a:pt x="2763"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8" name="Google Shape;11206;p104"/>
              <p:cNvSpPr/>
              <p:nvPr/>
            </p:nvSpPr>
            <p:spPr>
              <a:xfrm>
                <a:off x="1563202" y="4385039"/>
                <a:ext cx="10273" cy="9510"/>
              </a:xfrm>
              <a:custGeom>
                <a:avLst/>
                <a:gdLst/>
                <a:ahLst/>
                <a:cxnLst/>
                <a:rect l="l" t="t" r="r" b="b"/>
                <a:pathLst>
                  <a:path w="323" h="299" extrusionOk="0">
                    <a:moveTo>
                      <a:pt x="167" y="1"/>
                    </a:moveTo>
                    <a:cubicBezTo>
                      <a:pt x="84" y="1"/>
                      <a:pt x="25" y="72"/>
                      <a:pt x="25" y="144"/>
                    </a:cubicBezTo>
                    <a:cubicBezTo>
                      <a:pt x="1" y="215"/>
                      <a:pt x="84" y="299"/>
                      <a:pt x="167" y="299"/>
                    </a:cubicBezTo>
                    <a:cubicBezTo>
                      <a:pt x="263" y="299"/>
                      <a:pt x="322" y="215"/>
                      <a:pt x="322" y="144"/>
                    </a:cubicBezTo>
                    <a:cubicBezTo>
                      <a:pt x="322" y="60"/>
                      <a:pt x="251" y="1"/>
                      <a:pt x="16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79" name="Google Shape;11207;p104"/>
              <p:cNvSpPr/>
              <p:nvPr/>
            </p:nvSpPr>
            <p:spPr>
              <a:xfrm>
                <a:off x="1520424" y="4436944"/>
                <a:ext cx="33363" cy="33332"/>
              </a:xfrm>
              <a:custGeom>
                <a:avLst/>
                <a:gdLst/>
                <a:ahLst/>
                <a:cxnLst/>
                <a:rect l="l" t="t" r="r" b="b"/>
                <a:pathLst>
                  <a:path w="1049" h="1048" extrusionOk="0">
                    <a:moveTo>
                      <a:pt x="524" y="298"/>
                    </a:moveTo>
                    <a:cubicBezTo>
                      <a:pt x="643" y="298"/>
                      <a:pt x="739" y="405"/>
                      <a:pt x="739" y="524"/>
                    </a:cubicBezTo>
                    <a:cubicBezTo>
                      <a:pt x="739" y="655"/>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0" name="Google Shape;11208;p104"/>
              <p:cNvSpPr/>
              <p:nvPr/>
            </p:nvSpPr>
            <p:spPr>
              <a:xfrm>
                <a:off x="1563202" y="4450175"/>
                <a:ext cx="34508" cy="9510"/>
              </a:xfrm>
              <a:custGeom>
                <a:avLst/>
                <a:gdLst/>
                <a:ahLst/>
                <a:cxnLst/>
                <a:rect l="l" t="t" r="r" b="b"/>
                <a:pathLst>
                  <a:path w="1085" h="299" extrusionOk="0">
                    <a:moveTo>
                      <a:pt x="167" y="1"/>
                    </a:moveTo>
                    <a:cubicBezTo>
                      <a:pt x="84" y="1"/>
                      <a:pt x="25" y="72"/>
                      <a:pt x="25" y="156"/>
                    </a:cubicBezTo>
                    <a:cubicBezTo>
                      <a:pt x="1" y="239"/>
                      <a:pt x="84" y="298"/>
                      <a:pt x="167" y="298"/>
                    </a:cubicBezTo>
                    <a:lnTo>
                      <a:pt x="929" y="298"/>
                    </a:lnTo>
                    <a:cubicBezTo>
                      <a:pt x="1025" y="298"/>
                      <a:pt x="1084" y="227"/>
                      <a:pt x="1084" y="156"/>
                    </a:cubicBezTo>
                    <a:cubicBezTo>
                      <a:pt x="1084" y="60"/>
                      <a:pt x="1001" y="1"/>
                      <a:pt x="92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1" name="Google Shape;11209;p104"/>
              <p:cNvSpPr/>
              <p:nvPr/>
            </p:nvSpPr>
            <p:spPr>
              <a:xfrm>
                <a:off x="1563965" y="4461530"/>
                <a:ext cx="92807" cy="9510"/>
              </a:xfrm>
              <a:custGeom>
                <a:avLst/>
                <a:gdLst/>
                <a:ahLst/>
                <a:cxnLst/>
                <a:rect l="l" t="t" r="r" b="b"/>
                <a:pathLst>
                  <a:path w="2918" h="299" extrusionOk="0">
                    <a:moveTo>
                      <a:pt x="143" y="1"/>
                    </a:moveTo>
                    <a:cubicBezTo>
                      <a:pt x="60" y="1"/>
                      <a:pt x="1" y="72"/>
                      <a:pt x="1" y="156"/>
                    </a:cubicBezTo>
                    <a:cubicBezTo>
                      <a:pt x="1" y="239"/>
                      <a:pt x="72" y="299"/>
                      <a:pt x="143" y="299"/>
                    </a:cubicBezTo>
                    <a:lnTo>
                      <a:pt x="2763" y="299"/>
                    </a:lnTo>
                    <a:cubicBezTo>
                      <a:pt x="2858" y="299"/>
                      <a:pt x="2918" y="227"/>
                      <a:pt x="2918" y="156"/>
                    </a:cubicBezTo>
                    <a:cubicBezTo>
                      <a:pt x="2918" y="72"/>
                      <a:pt x="2858" y="1"/>
                      <a:pt x="2763"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2" name="Google Shape;11210;p104"/>
              <p:cNvSpPr/>
              <p:nvPr/>
            </p:nvSpPr>
            <p:spPr>
              <a:xfrm>
                <a:off x="1563202" y="4436563"/>
                <a:ext cx="10273" cy="9478"/>
              </a:xfrm>
              <a:custGeom>
                <a:avLst/>
                <a:gdLst/>
                <a:ahLst/>
                <a:cxnLst/>
                <a:rect l="l" t="t" r="r" b="b"/>
                <a:pathLst>
                  <a:path w="323" h="298" extrusionOk="0">
                    <a:moveTo>
                      <a:pt x="167" y="0"/>
                    </a:moveTo>
                    <a:cubicBezTo>
                      <a:pt x="84" y="0"/>
                      <a:pt x="25" y="72"/>
                      <a:pt x="25" y="143"/>
                    </a:cubicBezTo>
                    <a:cubicBezTo>
                      <a:pt x="1" y="226"/>
                      <a:pt x="84" y="298"/>
                      <a:pt x="167" y="298"/>
                    </a:cubicBezTo>
                    <a:cubicBezTo>
                      <a:pt x="263" y="298"/>
                      <a:pt x="322" y="226"/>
                      <a:pt x="322" y="143"/>
                    </a:cubicBezTo>
                    <a:cubicBezTo>
                      <a:pt x="322" y="60"/>
                      <a:pt x="251" y="0"/>
                      <a:pt x="167"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3" name="Google Shape;11211;p104"/>
              <p:cNvSpPr/>
              <p:nvPr/>
            </p:nvSpPr>
            <p:spPr>
              <a:xfrm>
                <a:off x="1520424" y="4488437"/>
                <a:ext cx="33363" cy="33332"/>
              </a:xfrm>
              <a:custGeom>
                <a:avLst/>
                <a:gdLst/>
                <a:ahLst/>
                <a:cxnLst/>
                <a:rect l="l" t="t" r="r" b="b"/>
                <a:pathLst>
                  <a:path w="1049" h="1048" extrusionOk="0">
                    <a:moveTo>
                      <a:pt x="524" y="298"/>
                    </a:moveTo>
                    <a:cubicBezTo>
                      <a:pt x="643" y="298"/>
                      <a:pt x="739" y="405"/>
                      <a:pt x="739" y="524"/>
                    </a:cubicBezTo>
                    <a:cubicBezTo>
                      <a:pt x="739" y="643"/>
                      <a:pt x="643" y="750"/>
                      <a:pt x="524" y="750"/>
                    </a:cubicBezTo>
                    <a:cubicBezTo>
                      <a:pt x="405" y="750"/>
                      <a:pt x="298" y="643"/>
                      <a:pt x="298" y="524"/>
                    </a:cubicBezTo>
                    <a:cubicBezTo>
                      <a:pt x="298" y="405"/>
                      <a:pt x="405" y="298"/>
                      <a:pt x="524" y="298"/>
                    </a:cubicBezTo>
                    <a:close/>
                    <a:moveTo>
                      <a:pt x="524" y="0"/>
                    </a:moveTo>
                    <a:cubicBezTo>
                      <a:pt x="238" y="0"/>
                      <a:pt x="0" y="238"/>
                      <a:pt x="0" y="524"/>
                    </a:cubicBezTo>
                    <a:cubicBezTo>
                      <a:pt x="0" y="810"/>
                      <a:pt x="238" y="1048"/>
                      <a:pt x="524" y="1048"/>
                    </a:cubicBezTo>
                    <a:cubicBezTo>
                      <a:pt x="798" y="1048"/>
                      <a:pt x="1036" y="810"/>
                      <a:pt x="1036" y="524"/>
                    </a:cubicBezTo>
                    <a:cubicBezTo>
                      <a:pt x="1048" y="238"/>
                      <a:pt x="822" y="0"/>
                      <a:pt x="524"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4" name="Google Shape;11212;p104"/>
              <p:cNvSpPr/>
              <p:nvPr/>
            </p:nvSpPr>
            <p:spPr>
              <a:xfrm>
                <a:off x="1563202" y="4501667"/>
                <a:ext cx="34508" cy="9510"/>
              </a:xfrm>
              <a:custGeom>
                <a:avLst/>
                <a:gdLst/>
                <a:ahLst/>
                <a:cxnLst/>
                <a:rect l="l" t="t" r="r" b="b"/>
                <a:pathLst>
                  <a:path w="1085" h="299" extrusionOk="0">
                    <a:moveTo>
                      <a:pt x="167" y="1"/>
                    </a:moveTo>
                    <a:cubicBezTo>
                      <a:pt x="84" y="1"/>
                      <a:pt x="25" y="84"/>
                      <a:pt x="25" y="156"/>
                    </a:cubicBezTo>
                    <a:cubicBezTo>
                      <a:pt x="1" y="239"/>
                      <a:pt x="84" y="299"/>
                      <a:pt x="167" y="299"/>
                    </a:cubicBezTo>
                    <a:lnTo>
                      <a:pt x="929" y="299"/>
                    </a:lnTo>
                    <a:cubicBezTo>
                      <a:pt x="1025" y="299"/>
                      <a:pt x="1084" y="227"/>
                      <a:pt x="1084" y="156"/>
                    </a:cubicBezTo>
                    <a:cubicBezTo>
                      <a:pt x="1084" y="61"/>
                      <a:pt x="1001" y="1"/>
                      <a:pt x="92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5" name="Google Shape;11213;p104"/>
              <p:cNvSpPr/>
              <p:nvPr/>
            </p:nvSpPr>
            <p:spPr>
              <a:xfrm>
                <a:off x="1563202" y="4513785"/>
                <a:ext cx="93570" cy="9510"/>
              </a:xfrm>
              <a:custGeom>
                <a:avLst/>
                <a:gdLst/>
                <a:ahLst/>
                <a:cxnLst/>
                <a:rect l="l" t="t" r="r" b="b"/>
                <a:pathLst>
                  <a:path w="2942" h="299" extrusionOk="0">
                    <a:moveTo>
                      <a:pt x="167" y="1"/>
                    </a:moveTo>
                    <a:cubicBezTo>
                      <a:pt x="84" y="1"/>
                      <a:pt x="25" y="72"/>
                      <a:pt x="25" y="144"/>
                    </a:cubicBezTo>
                    <a:cubicBezTo>
                      <a:pt x="1" y="215"/>
                      <a:pt x="84" y="299"/>
                      <a:pt x="167" y="299"/>
                    </a:cubicBezTo>
                    <a:lnTo>
                      <a:pt x="2787" y="299"/>
                    </a:lnTo>
                    <a:cubicBezTo>
                      <a:pt x="2882" y="299"/>
                      <a:pt x="2942" y="215"/>
                      <a:pt x="2942" y="144"/>
                    </a:cubicBezTo>
                    <a:cubicBezTo>
                      <a:pt x="2942" y="61"/>
                      <a:pt x="2870" y="1"/>
                      <a:pt x="278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6" name="Google Shape;11214;p104"/>
              <p:cNvSpPr/>
              <p:nvPr/>
            </p:nvSpPr>
            <p:spPr>
              <a:xfrm>
                <a:off x="1563202" y="4488055"/>
                <a:ext cx="10273" cy="9478"/>
              </a:xfrm>
              <a:custGeom>
                <a:avLst/>
                <a:gdLst/>
                <a:ahLst/>
                <a:cxnLst/>
                <a:rect l="l" t="t" r="r" b="b"/>
                <a:pathLst>
                  <a:path w="323" h="298" extrusionOk="0">
                    <a:moveTo>
                      <a:pt x="167" y="0"/>
                    </a:moveTo>
                    <a:cubicBezTo>
                      <a:pt x="84" y="0"/>
                      <a:pt x="25" y="72"/>
                      <a:pt x="25" y="155"/>
                    </a:cubicBezTo>
                    <a:cubicBezTo>
                      <a:pt x="1" y="227"/>
                      <a:pt x="84" y="298"/>
                      <a:pt x="167" y="298"/>
                    </a:cubicBezTo>
                    <a:cubicBezTo>
                      <a:pt x="263" y="298"/>
                      <a:pt x="322" y="227"/>
                      <a:pt x="322" y="155"/>
                    </a:cubicBezTo>
                    <a:cubicBezTo>
                      <a:pt x="322" y="60"/>
                      <a:pt x="251" y="0"/>
                      <a:pt x="167"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87" name="Google Shape;11215;p104"/>
              <p:cNvSpPr/>
              <p:nvPr/>
            </p:nvSpPr>
            <p:spPr>
              <a:xfrm>
                <a:off x="1522682" y="4318025"/>
                <a:ext cx="141659" cy="37912"/>
              </a:xfrm>
              <a:custGeom>
                <a:avLst/>
                <a:gdLst/>
                <a:ahLst/>
                <a:cxnLst/>
                <a:rect l="l" t="t" r="r" b="b"/>
                <a:pathLst>
                  <a:path w="4454" h="1192" extrusionOk="0">
                    <a:moveTo>
                      <a:pt x="4144" y="322"/>
                    </a:moveTo>
                    <a:lnTo>
                      <a:pt x="4144" y="893"/>
                    </a:lnTo>
                    <a:lnTo>
                      <a:pt x="298" y="893"/>
                    </a:lnTo>
                    <a:lnTo>
                      <a:pt x="298" y="322"/>
                    </a:lnTo>
                    <a:close/>
                    <a:moveTo>
                      <a:pt x="156" y="0"/>
                    </a:moveTo>
                    <a:cubicBezTo>
                      <a:pt x="60" y="0"/>
                      <a:pt x="1" y="84"/>
                      <a:pt x="1" y="155"/>
                    </a:cubicBezTo>
                    <a:lnTo>
                      <a:pt x="1" y="1048"/>
                    </a:lnTo>
                    <a:cubicBezTo>
                      <a:pt x="1" y="1132"/>
                      <a:pt x="72" y="1191"/>
                      <a:pt x="156" y="1191"/>
                    </a:cubicBezTo>
                    <a:lnTo>
                      <a:pt x="4299" y="1191"/>
                    </a:lnTo>
                    <a:cubicBezTo>
                      <a:pt x="4382" y="1191"/>
                      <a:pt x="4454" y="1132"/>
                      <a:pt x="4454" y="1048"/>
                    </a:cubicBezTo>
                    <a:lnTo>
                      <a:pt x="4454" y="155"/>
                    </a:lnTo>
                    <a:cubicBezTo>
                      <a:pt x="4454" y="60"/>
                      <a:pt x="4382" y="0"/>
                      <a:pt x="4299"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grpSp>
        <p:grpSp>
          <p:nvGrpSpPr>
            <p:cNvPr id="88" name="Google Shape;11196;p104"/>
            <p:cNvGrpSpPr/>
            <p:nvPr/>
          </p:nvGrpSpPr>
          <p:grpSpPr>
            <a:xfrm>
              <a:off x="1874234" y="1606502"/>
              <a:ext cx="658542" cy="661105"/>
              <a:chOff x="862283" y="4274771"/>
              <a:chExt cx="341204" cy="359301"/>
            </a:xfrm>
          </p:grpSpPr>
          <p:sp>
            <p:nvSpPr>
              <p:cNvPr id="89" name="Google Shape;11197;p104"/>
              <p:cNvSpPr/>
              <p:nvPr/>
            </p:nvSpPr>
            <p:spPr>
              <a:xfrm>
                <a:off x="1100089" y="4490790"/>
                <a:ext cx="24267" cy="17366"/>
              </a:xfrm>
              <a:custGeom>
                <a:avLst/>
                <a:gdLst/>
                <a:ahLst/>
                <a:cxnLst/>
                <a:rect l="l" t="t" r="r" b="b"/>
                <a:pathLst>
                  <a:path w="763" h="546" extrusionOk="0">
                    <a:moveTo>
                      <a:pt x="561" y="0"/>
                    </a:moveTo>
                    <a:cubicBezTo>
                      <a:pt x="536" y="0"/>
                      <a:pt x="510" y="7"/>
                      <a:pt x="489" y="22"/>
                    </a:cubicBezTo>
                    <a:lnTo>
                      <a:pt x="108" y="224"/>
                    </a:lnTo>
                    <a:cubicBezTo>
                      <a:pt x="24" y="272"/>
                      <a:pt x="0" y="379"/>
                      <a:pt x="48" y="450"/>
                    </a:cubicBezTo>
                    <a:cubicBezTo>
                      <a:pt x="72" y="510"/>
                      <a:pt x="131" y="545"/>
                      <a:pt x="191" y="545"/>
                    </a:cubicBezTo>
                    <a:cubicBezTo>
                      <a:pt x="227" y="545"/>
                      <a:pt x="250" y="545"/>
                      <a:pt x="262" y="522"/>
                    </a:cubicBezTo>
                    <a:lnTo>
                      <a:pt x="655" y="319"/>
                    </a:lnTo>
                    <a:cubicBezTo>
                      <a:pt x="727" y="272"/>
                      <a:pt x="762" y="164"/>
                      <a:pt x="715" y="93"/>
                    </a:cubicBezTo>
                    <a:cubicBezTo>
                      <a:pt x="682" y="35"/>
                      <a:pt x="620" y="0"/>
                      <a:pt x="561"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90" name="Google Shape;11198;p104"/>
              <p:cNvSpPr/>
              <p:nvPr/>
            </p:nvSpPr>
            <p:spPr>
              <a:xfrm>
                <a:off x="1100089" y="4476001"/>
                <a:ext cx="24267" cy="17397"/>
              </a:xfrm>
              <a:custGeom>
                <a:avLst/>
                <a:gdLst/>
                <a:ahLst/>
                <a:cxnLst/>
                <a:rect l="l" t="t" r="r" b="b"/>
                <a:pathLst>
                  <a:path w="763" h="547" extrusionOk="0">
                    <a:moveTo>
                      <a:pt x="561" y="1"/>
                    </a:moveTo>
                    <a:cubicBezTo>
                      <a:pt x="536" y="1"/>
                      <a:pt x="510" y="8"/>
                      <a:pt x="489" y="22"/>
                    </a:cubicBezTo>
                    <a:lnTo>
                      <a:pt x="108" y="236"/>
                    </a:lnTo>
                    <a:cubicBezTo>
                      <a:pt x="24" y="272"/>
                      <a:pt x="0" y="379"/>
                      <a:pt x="48" y="451"/>
                    </a:cubicBezTo>
                    <a:cubicBezTo>
                      <a:pt x="72" y="510"/>
                      <a:pt x="131" y="546"/>
                      <a:pt x="191" y="546"/>
                    </a:cubicBezTo>
                    <a:cubicBezTo>
                      <a:pt x="227" y="546"/>
                      <a:pt x="250" y="546"/>
                      <a:pt x="262" y="534"/>
                    </a:cubicBezTo>
                    <a:lnTo>
                      <a:pt x="655" y="320"/>
                    </a:lnTo>
                    <a:cubicBezTo>
                      <a:pt x="727" y="272"/>
                      <a:pt x="762" y="177"/>
                      <a:pt x="715" y="94"/>
                    </a:cubicBezTo>
                    <a:cubicBezTo>
                      <a:pt x="682" y="36"/>
                      <a:pt x="620" y="1"/>
                      <a:pt x="561"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91" name="Google Shape;11199;p104"/>
              <p:cNvSpPr/>
              <p:nvPr/>
            </p:nvSpPr>
            <p:spPr>
              <a:xfrm>
                <a:off x="862283" y="4274771"/>
                <a:ext cx="341204" cy="359301"/>
              </a:xfrm>
              <a:custGeom>
                <a:avLst/>
                <a:gdLst/>
                <a:ahLst/>
                <a:cxnLst/>
                <a:rect l="l" t="t" r="r" b="b"/>
                <a:pathLst>
                  <a:path w="10728" h="11297" extrusionOk="0">
                    <a:moveTo>
                      <a:pt x="5203" y="444"/>
                    </a:moveTo>
                    <a:lnTo>
                      <a:pt x="5203" y="2194"/>
                    </a:lnTo>
                    <a:lnTo>
                      <a:pt x="2084" y="3920"/>
                    </a:lnTo>
                    <a:lnTo>
                      <a:pt x="512" y="3051"/>
                    </a:lnTo>
                    <a:lnTo>
                      <a:pt x="5203" y="444"/>
                    </a:lnTo>
                    <a:close/>
                    <a:moveTo>
                      <a:pt x="5537" y="444"/>
                    </a:moveTo>
                    <a:lnTo>
                      <a:pt x="10228" y="3051"/>
                    </a:lnTo>
                    <a:lnTo>
                      <a:pt x="8656" y="3920"/>
                    </a:lnTo>
                    <a:lnTo>
                      <a:pt x="5537" y="2194"/>
                    </a:lnTo>
                    <a:lnTo>
                      <a:pt x="5537" y="444"/>
                    </a:lnTo>
                    <a:close/>
                    <a:moveTo>
                      <a:pt x="5382" y="2480"/>
                    </a:moveTo>
                    <a:lnTo>
                      <a:pt x="8311" y="4099"/>
                    </a:lnTo>
                    <a:lnTo>
                      <a:pt x="5382" y="5730"/>
                    </a:lnTo>
                    <a:lnTo>
                      <a:pt x="2441" y="4099"/>
                    </a:lnTo>
                    <a:lnTo>
                      <a:pt x="5382" y="2480"/>
                    </a:lnTo>
                    <a:close/>
                    <a:moveTo>
                      <a:pt x="346" y="3325"/>
                    </a:moveTo>
                    <a:lnTo>
                      <a:pt x="1941" y="4206"/>
                    </a:lnTo>
                    <a:lnTo>
                      <a:pt x="1941" y="7278"/>
                    </a:lnTo>
                    <a:lnTo>
                      <a:pt x="346" y="7992"/>
                    </a:lnTo>
                    <a:lnTo>
                      <a:pt x="346" y="3325"/>
                    </a:lnTo>
                    <a:close/>
                    <a:moveTo>
                      <a:pt x="2262" y="4385"/>
                    </a:moveTo>
                    <a:lnTo>
                      <a:pt x="3477" y="5051"/>
                    </a:lnTo>
                    <a:lnTo>
                      <a:pt x="5215" y="6028"/>
                    </a:lnTo>
                    <a:lnTo>
                      <a:pt x="5215" y="8921"/>
                    </a:lnTo>
                    <a:lnTo>
                      <a:pt x="2262" y="7290"/>
                    </a:lnTo>
                    <a:lnTo>
                      <a:pt x="2262" y="4385"/>
                    </a:lnTo>
                    <a:close/>
                    <a:moveTo>
                      <a:pt x="8489" y="4385"/>
                    </a:moveTo>
                    <a:lnTo>
                      <a:pt x="8489" y="7290"/>
                    </a:lnTo>
                    <a:lnTo>
                      <a:pt x="5537" y="8921"/>
                    </a:lnTo>
                    <a:lnTo>
                      <a:pt x="5537" y="6028"/>
                    </a:lnTo>
                    <a:lnTo>
                      <a:pt x="8489" y="4385"/>
                    </a:lnTo>
                    <a:close/>
                    <a:moveTo>
                      <a:pt x="5374" y="0"/>
                    </a:moveTo>
                    <a:cubicBezTo>
                      <a:pt x="5346" y="0"/>
                      <a:pt x="5316" y="9"/>
                      <a:pt x="5287" y="27"/>
                    </a:cubicBezTo>
                    <a:lnTo>
                      <a:pt x="96" y="2896"/>
                    </a:lnTo>
                    <a:cubicBezTo>
                      <a:pt x="36" y="2932"/>
                      <a:pt x="0" y="2992"/>
                      <a:pt x="0" y="3051"/>
                    </a:cubicBezTo>
                    <a:lnTo>
                      <a:pt x="0" y="8242"/>
                    </a:lnTo>
                    <a:cubicBezTo>
                      <a:pt x="0" y="8302"/>
                      <a:pt x="36" y="8361"/>
                      <a:pt x="96" y="8385"/>
                    </a:cubicBezTo>
                    <a:lnTo>
                      <a:pt x="2382" y="9659"/>
                    </a:lnTo>
                    <a:cubicBezTo>
                      <a:pt x="2407" y="9670"/>
                      <a:pt x="2434" y="9676"/>
                      <a:pt x="2461" y="9676"/>
                    </a:cubicBezTo>
                    <a:cubicBezTo>
                      <a:pt x="2519" y="9676"/>
                      <a:pt x="2575" y="9649"/>
                      <a:pt x="2608" y="9600"/>
                    </a:cubicBezTo>
                    <a:cubicBezTo>
                      <a:pt x="2655" y="9516"/>
                      <a:pt x="2620" y="9421"/>
                      <a:pt x="2548" y="9373"/>
                    </a:cubicBezTo>
                    <a:lnTo>
                      <a:pt x="548" y="8266"/>
                    </a:lnTo>
                    <a:lnTo>
                      <a:pt x="2096" y="7587"/>
                    </a:lnTo>
                    <a:lnTo>
                      <a:pt x="5227" y="9314"/>
                    </a:lnTo>
                    <a:lnTo>
                      <a:pt x="5227" y="10862"/>
                    </a:lnTo>
                    <a:lnTo>
                      <a:pt x="3215" y="9742"/>
                    </a:lnTo>
                    <a:cubicBezTo>
                      <a:pt x="3193" y="9727"/>
                      <a:pt x="3167" y="9721"/>
                      <a:pt x="3140" y="9721"/>
                    </a:cubicBezTo>
                    <a:cubicBezTo>
                      <a:pt x="3082" y="9721"/>
                      <a:pt x="3021" y="9753"/>
                      <a:pt x="2989" y="9802"/>
                    </a:cubicBezTo>
                    <a:cubicBezTo>
                      <a:pt x="2953" y="9873"/>
                      <a:pt x="2977" y="9981"/>
                      <a:pt x="3060" y="10028"/>
                    </a:cubicBezTo>
                    <a:lnTo>
                      <a:pt x="5299" y="11278"/>
                    </a:lnTo>
                    <a:cubicBezTo>
                      <a:pt x="5322" y="11290"/>
                      <a:pt x="5349" y="11296"/>
                      <a:pt x="5377" y="11296"/>
                    </a:cubicBezTo>
                    <a:cubicBezTo>
                      <a:pt x="5406" y="11296"/>
                      <a:pt x="5435" y="11290"/>
                      <a:pt x="5465" y="11278"/>
                    </a:cubicBezTo>
                    <a:lnTo>
                      <a:pt x="7835" y="9969"/>
                    </a:lnTo>
                    <a:cubicBezTo>
                      <a:pt x="7906" y="9921"/>
                      <a:pt x="7930" y="9814"/>
                      <a:pt x="7894" y="9742"/>
                    </a:cubicBezTo>
                    <a:cubicBezTo>
                      <a:pt x="7861" y="9693"/>
                      <a:pt x="7801" y="9661"/>
                      <a:pt x="7743" y="9661"/>
                    </a:cubicBezTo>
                    <a:cubicBezTo>
                      <a:pt x="7716" y="9661"/>
                      <a:pt x="7690" y="9668"/>
                      <a:pt x="7668" y="9683"/>
                    </a:cubicBezTo>
                    <a:lnTo>
                      <a:pt x="5561" y="10862"/>
                    </a:lnTo>
                    <a:lnTo>
                      <a:pt x="5561" y="9314"/>
                    </a:lnTo>
                    <a:lnTo>
                      <a:pt x="8680" y="7587"/>
                    </a:lnTo>
                    <a:lnTo>
                      <a:pt x="10228" y="8266"/>
                    </a:lnTo>
                    <a:lnTo>
                      <a:pt x="8335" y="9314"/>
                    </a:lnTo>
                    <a:cubicBezTo>
                      <a:pt x="8263" y="9361"/>
                      <a:pt x="8239" y="9457"/>
                      <a:pt x="8275" y="9540"/>
                    </a:cubicBezTo>
                    <a:cubicBezTo>
                      <a:pt x="8311" y="9600"/>
                      <a:pt x="8370" y="9623"/>
                      <a:pt x="8430" y="9623"/>
                    </a:cubicBezTo>
                    <a:cubicBezTo>
                      <a:pt x="8454" y="9623"/>
                      <a:pt x="8489" y="9623"/>
                      <a:pt x="8501" y="9611"/>
                    </a:cubicBezTo>
                    <a:lnTo>
                      <a:pt x="10680" y="8409"/>
                    </a:lnTo>
                    <a:cubicBezTo>
                      <a:pt x="10680" y="8373"/>
                      <a:pt x="10692" y="8349"/>
                      <a:pt x="10704" y="8326"/>
                    </a:cubicBezTo>
                    <a:cubicBezTo>
                      <a:pt x="10716" y="8302"/>
                      <a:pt x="10728" y="8266"/>
                      <a:pt x="10728" y="8242"/>
                    </a:cubicBezTo>
                    <a:lnTo>
                      <a:pt x="10728" y="6778"/>
                    </a:lnTo>
                    <a:cubicBezTo>
                      <a:pt x="10728" y="6694"/>
                      <a:pt x="10656" y="6623"/>
                      <a:pt x="10573" y="6623"/>
                    </a:cubicBezTo>
                    <a:cubicBezTo>
                      <a:pt x="10478" y="6623"/>
                      <a:pt x="10406" y="6694"/>
                      <a:pt x="10406" y="6778"/>
                    </a:cubicBezTo>
                    <a:lnTo>
                      <a:pt x="10406" y="7992"/>
                    </a:lnTo>
                    <a:lnTo>
                      <a:pt x="8811" y="7278"/>
                    </a:lnTo>
                    <a:lnTo>
                      <a:pt x="8811" y="4206"/>
                    </a:lnTo>
                    <a:lnTo>
                      <a:pt x="10406" y="3325"/>
                    </a:lnTo>
                    <a:lnTo>
                      <a:pt x="10406" y="6063"/>
                    </a:lnTo>
                    <a:cubicBezTo>
                      <a:pt x="10406" y="6159"/>
                      <a:pt x="10478" y="6230"/>
                      <a:pt x="10573" y="6230"/>
                    </a:cubicBezTo>
                    <a:cubicBezTo>
                      <a:pt x="10656" y="6230"/>
                      <a:pt x="10728" y="6159"/>
                      <a:pt x="10728" y="6063"/>
                    </a:cubicBezTo>
                    <a:lnTo>
                      <a:pt x="10728" y="3051"/>
                    </a:lnTo>
                    <a:cubicBezTo>
                      <a:pt x="10728" y="2992"/>
                      <a:pt x="10704" y="2932"/>
                      <a:pt x="10644" y="2896"/>
                    </a:cubicBezTo>
                    <a:lnTo>
                      <a:pt x="5453" y="27"/>
                    </a:lnTo>
                    <a:cubicBezTo>
                      <a:pt x="5430" y="9"/>
                      <a:pt x="5403" y="0"/>
                      <a:pt x="5374"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grpSp>
      </p:grpSp>
    </p:spTree>
    <p:extLst>
      <p:ext uri="{BB962C8B-B14F-4D97-AF65-F5344CB8AC3E}">
        <p14:creationId xmlns:p14="http://schemas.microsoft.com/office/powerpoint/2010/main" val="135062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307806" y="230063"/>
            <a:ext cx="7300211" cy="685885"/>
          </a:xfrm>
        </p:spPr>
        <p:txBody>
          <a:bodyPr/>
          <a:lstStyle/>
          <a:p>
            <a:pPr marL="152396" algn="ctr"/>
            <a:r>
              <a:rPr lang="fr-FR" sz="2400" dirty="0">
                <a:solidFill>
                  <a:srgbClr val="334436"/>
                </a:solidFill>
                <a:latin typeface="Montserrat ExtraBold" panose="00000900000000000000" pitchFamily="2" charset="0"/>
              </a:rPr>
              <a:t>Paradigme expérimental</a:t>
            </a:r>
          </a:p>
        </p:txBody>
      </p:sp>
      <p:sp>
        <p:nvSpPr>
          <p:cNvPr id="3" name="Rectangle 2"/>
          <p:cNvSpPr/>
          <p:nvPr/>
        </p:nvSpPr>
        <p:spPr>
          <a:xfrm>
            <a:off x="1307805" y="979008"/>
            <a:ext cx="6602819" cy="3554819"/>
          </a:xfrm>
          <a:prstGeom prst="rect">
            <a:avLst/>
          </a:prstGeom>
        </p:spPr>
        <p:txBody>
          <a:bodyPr wrap="square">
            <a:spAutoFit/>
          </a:bodyPr>
          <a:lstStyle/>
          <a:p>
            <a:pPr marL="257175" indent="-257175" algn="just" defTabSz="685800">
              <a:buClr>
                <a:srgbClr val="EA5430"/>
              </a:buClr>
              <a:buFont typeface="Arial" panose="020B0604020202020204" pitchFamily="34" charset="0"/>
              <a:buChar char="•"/>
            </a:pPr>
            <a:r>
              <a:rPr lang="fr-FR" sz="1500" kern="1200" dirty="0">
                <a:solidFill>
                  <a:srgbClr val="334436"/>
                </a:solidFill>
                <a:latin typeface="Montserrat" panose="020B0604020202020204" charset="0"/>
                <a:ea typeface="+mn-ea"/>
                <a:cs typeface="+mn-cs"/>
              </a:rPr>
              <a:t>22 classes d’élèves de cycle 3 (CM1 et CM2)</a:t>
            </a:r>
          </a:p>
          <a:p>
            <a:pPr marL="257175" indent="-257175" algn="just" defTabSz="685800">
              <a:buClr>
                <a:srgbClr val="EA5430"/>
              </a:buClr>
              <a:buFont typeface="Arial" panose="020B0604020202020204" pitchFamily="34" charset="0"/>
              <a:buChar char="•"/>
            </a:pPr>
            <a:endParaRPr lang="fr-FR" sz="1500" kern="1200" dirty="0">
              <a:solidFill>
                <a:srgbClr val="334436"/>
              </a:solidFill>
              <a:latin typeface="Montserrat" panose="020B0604020202020204" charset="0"/>
              <a:ea typeface="+mn-ea"/>
              <a:cs typeface="+mn-cs"/>
            </a:endParaRPr>
          </a:p>
          <a:p>
            <a:pPr marL="257175" indent="-257175" algn="just" defTabSz="685800">
              <a:buClr>
                <a:srgbClr val="EA5430"/>
              </a:buClr>
              <a:buFont typeface="Arial" panose="020B0604020202020204" pitchFamily="34" charset="0"/>
              <a:buChar char="•"/>
            </a:pPr>
            <a:r>
              <a:rPr lang="fr-FR" sz="1500" kern="1200" dirty="0">
                <a:solidFill>
                  <a:srgbClr val="334436"/>
                </a:solidFill>
                <a:latin typeface="Montserrat" panose="020B0604020202020204" charset="0"/>
                <a:ea typeface="+mn-ea"/>
                <a:cs typeface="+mn-cs"/>
              </a:rPr>
              <a:t>5 études :</a:t>
            </a:r>
          </a:p>
          <a:p>
            <a:pPr algn="just" defTabSz="685800">
              <a:buClr>
                <a:srgbClr val="EA5430"/>
              </a:buClr>
            </a:pPr>
            <a:endParaRPr lang="fr-FR" sz="1500" kern="1200" dirty="0">
              <a:solidFill>
                <a:srgbClr val="334436"/>
              </a:solidFill>
              <a:latin typeface="Montserrat" panose="020B0604020202020204" charset="0"/>
              <a:ea typeface="+mn-ea"/>
              <a:cs typeface="+mn-cs"/>
            </a:endParaRPr>
          </a:p>
          <a:p>
            <a:pPr algn="just" defTabSz="685800">
              <a:buClrTx/>
            </a:pPr>
            <a:r>
              <a:rPr lang="fr-FR" sz="1500" kern="1200" dirty="0">
                <a:solidFill>
                  <a:srgbClr val="334436"/>
                </a:solidFill>
                <a:latin typeface="Montserrat" panose="020B0604020202020204" charset="0"/>
                <a:ea typeface="+mn-ea"/>
                <a:cs typeface="+mn-cs"/>
              </a:rPr>
              <a:t>Etude 1 : séance REPUTATION		 </a:t>
            </a:r>
          </a:p>
          <a:p>
            <a:pPr algn="just" defTabSz="685800">
              <a:buClrTx/>
            </a:pPr>
            <a:r>
              <a:rPr lang="fr-FR" sz="1500" kern="1200" dirty="0">
                <a:solidFill>
                  <a:srgbClr val="334436"/>
                </a:solidFill>
                <a:latin typeface="Montserrat" panose="020B0604020202020204" charset="0"/>
                <a:ea typeface="+mn-ea"/>
                <a:cs typeface="+mn-cs"/>
              </a:rPr>
              <a:t>Etude 2 : séance EXPERTISE		</a:t>
            </a:r>
          </a:p>
          <a:p>
            <a:pPr algn="just" defTabSz="685800">
              <a:buClrTx/>
            </a:pPr>
            <a:r>
              <a:rPr lang="fr-FR" sz="1500" kern="1200" dirty="0">
                <a:solidFill>
                  <a:srgbClr val="334436"/>
                </a:solidFill>
                <a:latin typeface="Montserrat" panose="020B0604020202020204" charset="0"/>
                <a:ea typeface="+mn-ea"/>
                <a:cs typeface="+mn-cs"/>
              </a:rPr>
              <a:t>Etude 3 : séance VIGILANCE</a:t>
            </a:r>
          </a:p>
          <a:p>
            <a:pPr algn="just" defTabSz="685800">
              <a:buClrTx/>
            </a:pPr>
            <a:endParaRPr lang="fr-FR" sz="1500" kern="1200" dirty="0">
              <a:solidFill>
                <a:srgbClr val="334436"/>
              </a:solidFill>
              <a:latin typeface="Montserrat" panose="020B0604020202020204" charset="0"/>
              <a:ea typeface="+mn-ea"/>
              <a:cs typeface="+mn-cs"/>
            </a:endParaRPr>
          </a:p>
          <a:p>
            <a:pPr algn="just" defTabSz="685800">
              <a:buClrTx/>
            </a:pPr>
            <a:r>
              <a:rPr lang="fr-FR" sz="1500" kern="1200" dirty="0">
                <a:solidFill>
                  <a:srgbClr val="334436"/>
                </a:solidFill>
                <a:latin typeface="Montserrat" panose="020B0604020202020204" charset="0"/>
                <a:ea typeface="+mn-ea"/>
                <a:cs typeface="+mn-cs"/>
              </a:rPr>
              <a:t>Etude 4 : séance COMPETENCE	</a:t>
            </a:r>
          </a:p>
          <a:p>
            <a:pPr algn="just" defTabSz="685800">
              <a:buClrTx/>
            </a:pPr>
            <a:r>
              <a:rPr lang="fr-FR" sz="1500" kern="1200" dirty="0">
                <a:solidFill>
                  <a:srgbClr val="334436"/>
                </a:solidFill>
                <a:latin typeface="Montserrat" panose="020B0604020202020204" charset="0"/>
                <a:ea typeface="+mn-ea"/>
                <a:cs typeface="+mn-cs"/>
              </a:rPr>
              <a:t>Etude 5 : séance CONFIANCE	</a:t>
            </a:r>
          </a:p>
          <a:p>
            <a:pPr algn="just" defTabSz="685800">
              <a:buClrTx/>
            </a:pPr>
            <a:endParaRPr lang="fr-FR" sz="1500" kern="1200" dirty="0">
              <a:solidFill>
                <a:srgbClr val="334436"/>
              </a:solidFill>
              <a:latin typeface="Montserrat" panose="020B0604020202020204" charset="0"/>
              <a:ea typeface="+mn-ea"/>
              <a:cs typeface="+mn-cs"/>
            </a:endParaRPr>
          </a:p>
          <a:p>
            <a:pPr marL="257175" indent="-257175" algn="just" defTabSz="685800">
              <a:buClr>
                <a:srgbClr val="EA5430"/>
              </a:buClr>
              <a:buFont typeface="Arial" panose="020B0604020202020204" pitchFamily="34" charset="0"/>
              <a:buChar char="•"/>
            </a:pPr>
            <a:r>
              <a:rPr lang="fr-FR" sz="1500" kern="1200" dirty="0">
                <a:solidFill>
                  <a:srgbClr val="334436"/>
                </a:solidFill>
                <a:latin typeface="Montserrat" panose="020B0604020202020204" charset="0"/>
                <a:ea typeface="+mn-ea"/>
                <a:cs typeface="+mn-cs"/>
              </a:rPr>
              <a:t>2 conditions :</a:t>
            </a:r>
          </a:p>
          <a:p>
            <a:pPr algn="just" defTabSz="685800">
              <a:buClrTx/>
            </a:pPr>
            <a:r>
              <a:rPr lang="fr-FR" sz="1500" kern="1200" dirty="0">
                <a:solidFill>
                  <a:srgbClr val="334436"/>
                </a:solidFill>
                <a:latin typeface="Montserrat" panose="020B0604020202020204" charset="0"/>
                <a:ea typeface="+mn-ea"/>
                <a:cs typeface="+mn-cs"/>
              </a:rPr>
              <a:t>Expérimentale : intervention 45min + évaluation immédiate + évaluation différée </a:t>
            </a:r>
          </a:p>
          <a:p>
            <a:pPr algn="just" defTabSz="685800">
              <a:buClrTx/>
            </a:pPr>
            <a:r>
              <a:rPr lang="fr-FR" sz="1500" kern="1200" dirty="0">
                <a:solidFill>
                  <a:srgbClr val="334436"/>
                </a:solidFill>
                <a:latin typeface="Montserrat" panose="020B0604020202020204" charset="0"/>
                <a:ea typeface="+mn-ea"/>
                <a:cs typeface="+mn-cs"/>
              </a:rPr>
              <a:t>Contrôle : évaluation immédiate + évaluation différée</a:t>
            </a:r>
          </a:p>
        </p:txBody>
      </p:sp>
      <p:sp>
        <p:nvSpPr>
          <p:cNvPr id="6" name="Accolade fermante 5"/>
          <p:cNvSpPr/>
          <p:nvPr/>
        </p:nvSpPr>
        <p:spPr>
          <a:xfrm>
            <a:off x="4346058" y="1889938"/>
            <a:ext cx="159488" cy="677825"/>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defTabSz="685800">
              <a:buClrTx/>
            </a:pPr>
            <a:endParaRPr lang="fr-FR" sz="1350" kern="1200">
              <a:solidFill>
                <a:srgbClr val="D4CAB7"/>
              </a:solidFill>
              <a:latin typeface="Arial"/>
            </a:endParaRPr>
          </a:p>
        </p:txBody>
      </p:sp>
      <p:sp>
        <p:nvSpPr>
          <p:cNvPr id="38" name="Accolade fermante 37"/>
          <p:cNvSpPr/>
          <p:nvPr/>
        </p:nvSpPr>
        <p:spPr>
          <a:xfrm>
            <a:off x="4346059" y="2744875"/>
            <a:ext cx="159488" cy="677825"/>
          </a:xfrm>
          <a:prstGeom prst="righ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defTabSz="685800">
              <a:buClrTx/>
            </a:pPr>
            <a:endParaRPr lang="fr-FR" sz="1350" kern="1200">
              <a:solidFill>
                <a:srgbClr val="D4CAB7"/>
              </a:solidFill>
              <a:latin typeface="Arial"/>
            </a:endParaRPr>
          </a:p>
        </p:txBody>
      </p:sp>
      <p:grpSp>
        <p:nvGrpSpPr>
          <p:cNvPr id="7" name="Groupe 6"/>
          <p:cNvGrpSpPr/>
          <p:nvPr/>
        </p:nvGrpSpPr>
        <p:grpSpPr>
          <a:xfrm>
            <a:off x="311002" y="127591"/>
            <a:ext cx="821366" cy="805416"/>
            <a:chOff x="414670" y="170121"/>
            <a:chExt cx="1095154" cy="1073888"/>
          </a:xfrm>
        </p:grpSpPr>
        <p:sp>
          <p:nvSpPr>
            <p:cNvPr id="2" name="Ellipse 1"/>
            <p:cNvSpPr/>
            <p:nvPr/>
          </p:nvSpPr>
          <p:spPr>
            <a:xfrm>
              <a:off x="414670" y="170121"/>
              <a:ext cx="1095154" cy="1073888"/>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grpSp>
          <p:nvGrpSpPr>
            <p:cNvPr id="39" name="Google Shape;8947;p101"/>
            <p:cNvGrpSpPr/>
            <p:nvPr/>
          </p:nvGrpSpPr>
          <p:grpSpPr>
            <a:xfrm>
              <a:off x="663185" y="342821"/>
              <a:ext cx="598123" cy="728488"/>
              <a:chOff x="1333682" y="3344330"/>
              <a:chExt cx="271213" cy="383088"/>
            </a:xfrm>
          </p:grpSpPr>
          <p:sp>
            <p:nvSpPr>
              <p:cNvPr id="40" name="Google Shape;8948;p101"/>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1" name="Google Shape;8949;p101"/>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2" name="Google Shape;8950;p101"/>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3" name="Google Shape;8951;p101"/>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4" name="Google Shape;8952;p101"/>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5" name="Google Shape;8953;p101"/>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6" name="Google Shape;8954;p101"/>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7" name="Google Shape;8955;p101"/>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8" name="Google Shape;8956;p101"/>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9" name="Google Shape;8957;p101"/>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50" name="Google Shape;8958;p101"/>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grpSp>
      </p:grpSp>
      <p:sp>
        <p:nvSpPr>
          <p:cNvPr id="5" name="ZoneTexte 4">
            <a:extLst>
              <a:ext uri="{FF2B5EF4-FFF2-40B4-BE49-F238E27FC236}">
                <a16:creationId xmlns:a16="http://schemas.microsoft.com/office/drawing/2014/main" id="{FB524B3A-E977-4F2B-B3EC-694152A407A1}"/>
              </a:ext>
            </a:extLst>
          </p:cNvPr>
          <p:cNvSpPr txBox="1"/>
          <p:nvPr/>
        </p:nvSpPr>
        <p:spPr>
          <a:xfrm>
            <a:off x="4809815" y="1986476"/>
            <a:ext cx="2796540" cy="507831"/>
          </a:xfrm>
          <a:prstGeom prst="rect">
            <a:avLst/>
          </a:prstGeom>
          <a:noFill/>
        </p:spPr>
        <p:txBody>
          <a:bodyPr wrap="square" rtlCol="0">
            <a:spAutoFit/>
          </a:bodyPr>
          <a:lstStyle/>
          <a:p>
            <a:pPr defTabSz="685800">
              <a:buClrTx/>
            </a:pPr>
            <a:r>
              <a:rPr lang="fr-FR" sz="1350" kern="1200" dirty="0">
                <a:solidFill>
                  <a:srgbClr val="334436"/>
                </a:solidFill>
                <a:latin typeface="Montserrat" panose="020B0604020202020204" charset="0"/>
                <a:ea typeface="+mn-ea"/>
                <a:cs typeface="+mn-cs"/>
              </a:rPr>
              <a:t>Année 1 d’expérimentation</a:t>
            </a:r>
          </a:p>
          <a:p>
            <a:pPr algn="ctr" defTabSz="685800">
              <a:buClrTx/>
            </a:pPr>
            <a:r>
              <a:rPr lang="fr-FR" sz="1350" kern="1200" dirty="0">
                <a:solidFill>
                  <a:srgbClr val="334436"/>
                </a:solidFill>
                <a:latin typeface="Montserrat" panose="020B0604020202020204" charset="0"/>
                <a:ea typeface="+mn-ea"/>
                <a:cs typeface="+mn-cs"/>
              </a:rPr>
              <a:t>N = 180</a:t>
            </a:r>
            <a:endParaRPr lang="fr-FR" sz="1350" kern="1200" dirty="0">
              <a:ea typeface="+mn-ea"/>
              <a:cs typeface="+mn-cs"/>
            </a:endParaRPr>
          </a:p>
        </p:txBody>
      </p:sp>
      <p:sp>
        <p:nvSpPr>
          <p:cNvPr id="21" name="ZoneTexte 20">
            <a:extLst>
              <a:ext uri="{FF2B5EF4-FFF2-40B4-BE49-F238E27FC236}">
                <a16:creationId xmlns:a16="http://schemas.microsoft.com/office/drawing/2014/main" id="{A3FC4F65-8589-43A2-8D57-FC02EC0DDD0C}"/>
              </a:ext>
            </a:extLst>
          </p:cNvPr>
          <p:cNvSpPr txBox="1"/>
          <p:nvPr/>
        </p:nvSpPr>
        <p:spPr>
          <a:xfrm>
            <a:off x="4809815" y="2841413"/>
            <a:ext cx="2796540" cy="507831"/>
          </a:xfrm>
          <a:prstGeom prst="rect">
            <a:avLst/>
          </a:prstGeom>
          <a:noFill/>
        </p:spPr>
        <p:txBody>
          <a:bodyPr wrap="square" rtlCol="0">
            <a:spAutoFit/>
          </a:bodyPr>
          <a:lstStyle/>
          <a:p>
            <a:pPr defTabSz="685800">
              <a:buClrTx/>
            </a:pPr>
            <a:r>
              <a:rPr lang="fr-FR" sz="1350" kern="1200" dirty="0">
                <a:solidFill>
                  <a:srgbClr val="334436"/>
                </a:solidFill>
                <a:latin typeface="Montserrat" panose="020B0604020202020204" charset="0"/>
                <a:ea typeface="+mn-ea"/>
                <a:cs typeface="+mn-cs"/>
              </a:rPr>
              <a:t>Année 2 d’expérimentation</a:t>
            </a:r>
          </a:p>
          <a:p>
            <a:pPr algn="ctr" defTabSz="685800">
              <a:buClrTx/>
            </a:pPr>
            <a:r>
              <a:rPr lang="fr-FR" sz="1350" kern="1200" dirty="0">
                <a:solidFill>
                  <a:srgbClr val="334436"/>
                </a:solidFill>
                <a:latin typeface="Montserrat" panose="020B0604020202020204" charset="0"/>
                <a:ea typeface="+mn-ea"/>
                <a:cs typeface="+mn-cs"/>
              </a:rPr>
              <a:t>N = 230</a:t>
            </a:r>
            <a:endParaRPr lang="fr-FR" sz="1350" kern="1200" dirty="0">
              <a:ea typeface="+mn-ea"/>
              <a:cs typeface="+mn-cs"/>
            </a:endParaRPr>
          </a:p>
        </p:txBody>
      </p:sp>
    </p:spTree>
    <p:extLst>
      <p:ext uri="{BB962C8B-B14F-4D97-AF65-F5344CB8AC3E}">
        <p14:creationId xmlns:p14="http://schemas.microsoft.com/office/powerpoint/2010/main" val="408033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11002" y="127591"/>
            <a:ext cx="821366" cy="805416"/>
            <a:chOff x="414670" y="170121"/>
            <a:chExt cx="1095154" cy="1073888"/>
          </a:xfrm>
        </p:grpSpPr>
        <p:sp>
          <p:nvSpPr>
            <p:cNvPr id="2" name="Ellipse 1"/>
            <p:cNvSpPr/>
            <p:nvPr/>
          </p:nvSpPr>
          <p:spPr>
            <a:xfrm>
              <a:off x="414670" y="170121"/>
              <a:ext cx="1095154" cy="1073888"/>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grpSp>
          <p:nvGrpSpPr>
            <p:cNvPr id="39" name="Google Shape;8947;p101"/>
            <p:cNvGrpSpPr/>
            <p:nvPr/>
          </p:nvGrpSpPr>
          <p:grpSpPr>
            <a:xfrm>
              <a:off x="663185" y="342821"/>
              <a:ext cx="598123" cy="728488"/>
              <a:chOff x="1333682" y="3344330"/>
              <a:chExt cx="271213" cy="383088"/>
            </a:xfrm>
          </p:grpSpPr>
          <p:sp>
            <p:nvSpPr>
              <p:cNvPr id="40" name="Google Shape;8948;p101"/>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1" name="Google Shape;8949;p101"/>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2" name="Google Shape;8950;p101"/>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3" name="Google Shape;8951;p101"/>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4" name="Google Shape;8952;p101"/>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5" name="Google Shape;8953;p101"/>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6" name="Google Shape;8954;p101"/>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7" name="Google Shape;8955;p101"/>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8" name="Google Shape;8956;p101"/>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49" name="Google Shape;8957;p101"/>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sp>
            <p:nvSpPr>
              <p:cNvPr id="50" name="Google Shape;8958;p101"/>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spcFirstLastPara="1" wrap="square" lIns="68569" tIns="68569" rIns="68569" bIns="68569" anchor="ctr" anchorCtr="0">
                <a:noAutofit/>
              </a:bodyPr>
              <a:lstStyle/>
              <a:p>
                <a:pPr defTabSz="685800">
                  <a:buClrTx/>
                </a:pPr>
                <a:endParaRPr sz="1350" kern="1200">
                  <a:solidFill>
                    <a:srgbClr val="D4CAB7"/>
                  </a:solidFill>
                  <a:ea typeface="+mn-ea"/>
                  <a:cs typeface="+mn-cs"/>
                </a:endParaRPr>
              </a:p>
            </p:txBody>
          </p:sp>
        </p:grpSp>
      </p:grpSp>
      <p:sp>
        <p:nvSpPr>
          <p:cNvPr id="21" name="Sous-titre 1"/>
          <p:cNvSpPr txBox="1">
            <a:spLocks/>
          </p:cNvSpPr>
          <p:nvPr/>
        </p:nvSpPr>
        <p:spPr>
          <a:xfrm>
            <a:off x="1453495" y="1017725"/>
            <a:ext cx="6911671" cy="351671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0"/>
              </a:spcAft>
              <a:buClr>
                <a:srgbClr val="434343"/>
              </a:buClr>
              <a:buSzPts val="1200"/>
              <a:buFont typeface="Livvic"/>
              <a:buAutoNum type="arabicPeriod"/>
              <a:defRPr sz="1600" b="0" i="0" u="none" strike="noStrike" cap="none">
                <a:solidFill>
                  <a:srgbClr val="434343"/>
                </a:solidFill>
                <a:latin typeface="Source Sans Pro"/>
                <a:ea typeface="Source Sans Pro"/>
                <a:cs typeface="Source Sans Pro"/>
                <a:sym typeface="Source Sans Pro"/>
              </a:defRPr>
            </a:lvl1pPr>
            <a:lvl2pPr marL="1219170" marR="0" lvl="1" indent="-406390" algn="l" rtl="0" eaLnBrk="1" hangingPunct="1">
              <a:lnSpc>
                <a:spcPct val="100000"/>
              </a:lnSpc>
              <a:spcBef>
                <a:spcPts val="0"/>
              </a:spcBef>
              <a:spcAft>
                <a:spcPts val="0"/>
              </a:spcAft>
              <a:buClr>
                <a:srgbClr val="434343"/>
              </a:buClr>
              <a:buSzPts val="1200"/>
              <a:buFont typeface="Roboto Condensed Light"/>
              <a:buAutoNum type="alphaLcPeriod"/>
              <a:defRPr sz="1867" b="0" i="0" u="none" strike="noStrike" cap="none">
                <a:solidFill>
                  <a:srgbClr val="434343"/>
                </a:solidFill>
                <a:latin typeface="Montserrat Medium"/>
                <a:ea typeface="Montserrat Medium"/>
                <a:cs typeface="Montserrat Medium"/>
                <a:sym typeface="Montserrat Medium"/>
              </a:defRPr>
            </a:lvl2pPr>
            <a:lvl3pPr marL="1828754" marR="0" lvl="2" indent="-406390" algn="l" rtl="0" eaLnBrk="1" hangingPunct="1">
              <a:lnSpc>
                <a:spcPct val="100000"/>
              </a:lnSpc>
              <a:spcBef>
                <a:spcPts val="0"/>
              </a:spcBef>
              <a:spcAft>
                <a:spcPts val="0"/>
              </a:spcAft>
              <a:buClr>
                <a:srgbClr val="434343"/>
              </a:buClr>
              <a:buSzPts val="1200"/>
              <a:buFont typeface="Roboto Condensed Light"/>
              <a:buAutoNum type="romanLcPeriod"/>
              <a:defRPr sz="1867" b="0" i="0" u="none" strike="noStrike" cap="none">
                <a:solidFill>
                  <a:srgbClr val="434343"/>
                </a:solidFill>
                <a:latin typeface="Montserrat Medium"/>
                <a:ea typeface="Montserrat Medium"/>
                <a:cs typeface="Montserrat Medium"/>
                <a:sym typeface="Montserrat Medium"/>
              </a:defRPr>
            </a:lvl3pPr>
            <a:lvl4pPr marL="2438339" marR="0" lvl="3" indent="-406390" algn="l" rtl="0" eaLnBrk="1" hangingPunct="1">
              <a:lnSpc>
                <a:spcPct val="100000"/>
              </a:lnSpc>
              <a:spcBef>
                <a:spcPts val="0"/>
              </a:spcBef>
              <a:spcAft>
                <a:spcPts val="0"/>
              </a:spcAft>
              <a:buClr>
                <a:srgbClr val="434343"/>
              </a:buClr>
              <a:buSzPts val="1200"/>
              <a:buFont typeface="Roboto Condensed Light"/>
              <a:buAutoNum type="arabicPeriod"/>
              <a:defRPr sz="1867" b="0" i="0" u="none" strike="noStrike" cap="none">
                <a:solidFill>
                  <a:srgbClr val="434343"/>
                </a:solidFill>
                <a:latin typeface="Montserrat Medium"/>
                <a:ea typeface="Montserrat Medium"/>
                <a:cs typeface="Montserrat Medium"/>
                <a:sym typeface="Montserrat Medium"/>
              </a:defRPr>
            </a:lvl4pPr>
            <a:lvl5pPr marL="3047924" marR="0" lvl="4" indent="-406390" algn="l" rtl="0" eaLnBrk="1" hangingPunct="1">
              <a:lnSpc>
                <a:spcPct val="100000"/>
              </a:lnSpc>
              <a:spcBef>
                <a:spcPts val="0"/>
              </a:spcBef>
              <a:spcAft>
                <a:spcPts val="0"/>
              </a:spcAft>
              <a:buClr>
                <a:srgbClr val="434343"/>
              </a:buClr>
              <a:buSzPts val="1200"/>
              <a:buFont typeface="Roboto Condensed Light"/>
              <a:buAutoNum type="alphaLcPeriod"/>
              <a:defRPr sz="1867" b="0" i="0" u="none" strike="noStrike" cap="none">
                <a:solidFill>
                  <a:srgbClr val="434343"/>
                </a:solidFill>
                <a:latin typeface="Montserrat Medium"/>
                <a:ea typeface="Montserrat Medium"/>
                <a:cs typeface="Montserrat Medium"/>
                <a:sym typeface="Montserrat Medium"/>
              </a:defRPr>
            </a:lvl5pPr>
            <a:lvl6pPr marL="3657509" marR="0" lvl="5" indent="-406390" algn="l" rtl="0" eaLnBrk="1" hangingPunct="1">
              <a:lnSpc>
                <a:spcPct val="100000"/>
              </a:lnSpc>
              <a:spcBef>
                <a:spcPts val="0"/>
              </a:spcBef>
              <a:spcAft>
                <a:spcPts val="0"/>
              </a:spcAft>
              <a:buClr>
                <a:srgbClr val="434343"/>
              </a:buClr>
              <a:buSzPts val="1200"/>
              <a:buFont typeface="Roboto Condensed Light"/>
              <a:buAutoNum type="romanLcPeriod"/>
              <a:defRPr sz="1867" b="0" i="0" u="none" strike="noStrike" cap="none">
                <a:solidFill>
                  <a:srgbClr val="434343"/>
                </a:solidFill>
                <a:latin typeface="Montserrat Medium"/>
                <a:ea typeface="Montserrat Medium"/>
                <a:cs typeface="Montserrat Medium"/>
                <a:sym typeface="Montserrat Medium"/>
              </a:defRPr>
            </a:lvl6pPr>
            <a:lvl7pPr marL="4267093" marR="0" lvl="6" indent="-406390" algn="l" rtl="0" eaLnBrk="1" hangingPunct="1">
              <a:lnSpc>
                <a:spcPct val="100000"/>
              </a:lnSpc>
              <a:spcBef>
                <a:spcPts val="0"/>
              </a:spcBef>
              <a:spcAft>
                <a:spcPts val="0"/>
              </a:spcAft>
              <a:buClr>
                <a:srgbClr val="434343"/>
              </a:buClr>
              <a:buSzPts val="1200"/>
              <a:buFont typeface="Roboto Condensed Light"/>
              <a:buAutoNum type="arabicPeriod"/>
              <a:defRPr sz="1867" b="0" i="0" u="none" strike="noStrike" cap="none">
                <a:solidFill>
                  <a:srgbClr val="434343"/>
                </a:solidFill>
                <a:latin typeface="Montserrat Medium"/>
                <a:ea typeface="Montserrat Medium"/>
                <a:cs typeface="Montserrat Medium"/>
                <a:sym typeface="Montserrat Medium"/>
              </a:defRPr>
            </a:lvl7pPr>
            <a:lvl8pPr marL="4876678" marR="0" lvl="7" indent="-406390" algn="l" rtl="0" eaLnBrk="1" hangingPunct="1">
              <a:lnSpc>
                <a:spcPct val="100000"/>
              </a:lnSpc>
              <a:spcBef>
                <a:spcPts val="0"/>
              </a:spcBef>
              <a:spcAft>
                <a:spcPts val="0"/>
              </a:spcAft>
              <a:buClr>
                <a:srgbClr val="434343"/>
              </a:buClr>
              <a:buSzPts val="1200"/>
              <a:buFont typeface="Roboto Condensed Light"/>
              <a:buAutoNum type="alphaLcPeriod"/>
              <a:defRPr sz="1867" b="0" i="0" u="none" strike="noStrike" cap="none">
                <a:solidFill>
                  <a:srgbClr val="434343"/>
                </a:solidFill>
                <a:latin typeface="Montserrat Medium"/>
                <a:ea typeface="Montserrat Medium"/>
                <a:cs typeface="Montserrat Medium"/>
                <a:sym typeface="Montserrat Medium"/>
              </a:defRPr>
            </a:lvl8pPr>
            <a:lvl9pPr marL="5486263" marR="0" lvl="8" indent="-406390" algn="l" rtl="0" eaLnBrk="1" hangingPunct="1">
              <a:lnSpc>
                <a:spcPct val="100000"/>
              </a:lnSpc>
              <a:spcBef>
                <a:spcPts val="0"/>
              </a:spcBef>
              <a:spcAft>
                <a:spcPts val="0"/>
              </a:spcAft>
              <a:buClr>
                <a:srgbClr val="434343"/>
              </a:buClr>
              <a:buSzPts val="1200"/>
              <a:buFont typeface="Roboto Condensed Light"/>
              <a:buAutoNum type="romanLcPeriod"/>
              <a:defRPr sz="1867" b="0" i="0" u="none" strike="noStrike" cap="none">
                <a:solidFill>
                  <a:srgbClr val="434343"/>
                </a:solidFill>
                <a:latin typeface="Montserrat Medium"/>
                <a:ea typeface="Montserrat Medium"/>
                <a:cs typeface="Montserrat Medium"/>
                <a:sym typeface="Montserrat Medium"/>
              </a:defRPr>
            </a:lvl9pPr>
          </a:lstStyle>
          <a:p>
            <a:pPr marL="359576" indent="-342900" algn="just" defTabSz="685800">
              <a:lnSpc>
                <a:spcPct val="200000"/>
              </a:lnSpc>
            </a:pPr>
            <a:r>
              <a:rPr lang="fr-FR" sz="1500" b="1" dirty="0">
                <a:latin typeface="Montserrat" panose="020B0604020202020204" charset="0"/>
              </a:rPr>
              <a:t>Présentation de 3 sources</a:t>
            </a:r>
            <a:r>
              <a:rPr lang="fr-FR" sz="1500" dirty="0">
                <a:latin typeface="Montserrat" panose="020B0604020202020204" charset="0"/>
              </a:rPr>
              <a:t> </a:t>
            </a:r>
            <a:r>
              <a:rPr lang="fr-FR" sz="1500" b="1" dirty="0">
                <a:latin typeface="Montserrat" panose="020B0604020202020204" charset="0"/>
              </a:rPr>
              <a:t>d’information et d’un sujet</a:t>
            </a:r>
          </a:p>
          <a:p>
            <a:pPr marL="359576" indent="-342900" algn="just" defTabSz="685800">
              <a:lnSpc>
                <a:spcPct val="200000"/>
              </a:lnSpc>
            </a:pPr>
            <a:r>
              <a:rPr lang="fr-FR" sz="1500" b="1" dirty="0">
                <a:latin typeface="Montserrat" panose="020B0604020202020204" charset="0"/>
              </a:rPr>
              <a:t>Conceptualisation</a:t>
            </a:r>
            <a:r>
              <a:rPr lang="fr-FR" sz="1500" dirty="0">
                <a:latin typeface="Montserrat" panose="020B0604020202020204" charset="0"/>
              </a:rPr>
              <a:t> : </a:t>
            </a:r>
          </a:p>
          <a:p>
            <a:pPr marL="152396" indent="0" algn="just" defTabSz="685800">
              <a:lnSpc>
                <a:spcPct val="150000"/>
              </a:lnSpc>
              <a:buNone/>
            </a:pPr>
            <a:r>
              <a:rPr lang="fr-FR" sz="1500" dirty="0">
                <a:latin typeface="Montserrat" panose="020B0604020202020204" charset="0"/>
              </a:rPr>
              <a:t>Etiquetage des concepts</a:t>
            </a:r>
          </a:p>
          <a:p>
            <a:pPr marL="152396" indent="0" algn="just" defTabSz="685800">
              <a:lnSpc>
                <a:spcPct val="150000"/>
              </a:lnSpc>
              <a:buNone/>
            </a:pPr>
            <a:r>
              <a:rPr lang="fr-FR" sz="1500" dirty="0">
                <a:latin typeface="Montserrat" panose="020B0604020202020204" charset="0"/>
              </a:rPr>
              <a:t>Définition par mots clés pour aider la catégorisation</a:t>
            </a:r>
          </a:p>
          <a:p>
            <a:pPr marL="152396" indent="0" algn="just" defTabSz="685800">
              <a:lnSpc>
                <a:spcPct val="150000"/>
              </a:lnSpc>
              <a:buNone/>
            </a:pPr>
            <a:r>
              <a:rPr lang="fr-FR" sz="1500" dirty="0">
                <a:latin typeface="Montserrat" panose="020B0604020202020204" charset="0"/>
              </a:rPr>
              <a:t>Mise en relation des concepts entre eux </a:t>
            </a:r>
          </a:p>
          <a:p>
            <a:pPr marL="359576" indent="-342900" algn="just" defTabSz="685800">
              <a:lnSpc>
                <a:spcPct val="200000"/>
              </a:lnSpc>
              <a:buFont typeface="+mj-lt"/>
              <a:buAutoNum type="arabicPeriod" startAt="3"/>
            </a:pPr>
            <a:r>
              <a:rPr lang="fr-FR" sz="1500" b="1" dirty="0">
                <a:solidFill>
                  <a:srgbClr val="334436"/>
                </a:solidFill>
                <a:latin typeface="Montserrat" panose="020B0604020202020204" charset="0"/>
              </a:rPr>
              <a:t>Identification des sources</a:t>
            </a:r>
          </a:p>
          <a:p>
            <a:pPr marL="359576" indent="-342900" algn="just" defTabSz="685800">
              <a:lnSpc>
                <a:spcPct val="200000"/>
              </a:lnSpc>
              <a:buFont typeface="Livvic"/>
              <a:buAutoNum type="arabicPeriod" startAt="3"/>
            </a:pPr>
            <a:r>
              <a:rPr lang="fr-FR" sz="1500" b="1" dirty="0">
                <a:solidFill>
                  <a:srgbClr val="334436"/>
                </a:solidFill>
                <a:latin typeface="Montserrat" panose="020B0604020202020204" charset="0"/>
              </a:rPr>
              <a:t>Lecture d’information produite par les sources</a:t>
            </a:r>
          </a:p>
          <a:p>
            <a:pPr marL="359576" indent="-342900" algn="just" defTabSz="685800">
              <a:lnSpc>
                <a:spcPct val="200000"/>
              </a:lnSpc>
              <a:buFont typeface="Livvic"/>
              <a:buAutoNum type="arabicPeriod" startAt="3"/>
            </a:pPr>
            <a:r>
              <a:rPr lang="fr-FR" sz="1500" b="1" dirty="0">
                <a:solidFill>
                  <a:srgbClr val="334436"/>
                </a:solidFill>
                <a:latin typeface="Montserrat" panose="020B0604020202020204" charset="0"/>
              </a:rPr>
              <a:t>Production d’un texte informatif à partir des sources</a:t>
            </a:r>
          </a:p>
          <a:p>
            <a:pPr marL="85725" indent="0" defTabSz="685800">
              <a:lnSpc>
                <a:spcPct val="150000"/>
              </a:lnSpc>
              <a:buNone/>
            </a:pPr>
            <a:endParaRPr lang="fr-FR" sz="1200" dirty="0">
              <a:solidFill>
                <a:srgbClr val="334436"/>
              </a:solidFill>
              <a:latin typeface="Montserrat" panose="020B0604020202020204" charset="0"/>
            </a:endParaRPr>
          </a:p>
          <a:p>
            <a:pPr marL="85725" indent="0" defTabSz="685800">
              <a:lnSpc>
                <a:spcPct val="150000"/>
              </a:lnSpc>
              <a:buNone/>
            </a:pPr>
            <a:endParaRPr lang="fr-FR" sz="1200" dirty="0">
              <a:solidFill>
                <a:srgbClr val="334436"/>
              </a:solidFill>
              <a:latin typeface="Montserrat" panose="020B0604020202020204" charset="0"/>
            </a:endParaRPr>
          </a:p>
        </p:txBody>
      </p:sp>
      <p:sp>
        <p:nvSpPr>
          <p:cNvPr id="22" name="Titre 2"/>
          <p:cNvSpPr>
            <a:spLocks noGrp="1"/>
          </p:cNvSpPr>
          <p:nvPr>
            <p:ph type="title"/>
          </p:nvPr>
        </p:nvSpPr>
        <p:spPr>
          <a:xfrm>
            <a:off x="1425533" y="234379"/>
            <a:ext cx="6967593" cy="487982"/>
          </a:xfrm>
        </p:spPr>
        <p:txBody>
          <a:bodyPr/>
          <a:lstStyle/>
          <a:p>
            <a:pPr algn="ctr"/>
            <a:r>
              <a:rPr lang="fr-FR" sz="2400" dirty="0">
                <a:latin typeface="Montserrat ExtraBold" panose="00000900000000000000" pitchFamily="2" charset="0"/>
              </a:rPr>
              <a:t>Conception de séances pédagogiques</a:t>
            </a:r>
          </a:p>
        </p:txBody>
      </p:sp>
    </p:spTree>
    <p:extLst>
      <p:ext uri="{BB962C8B-B14F-4D97-AF65-F5344CB8AC3E}">
        <p14:creationId xmlns:p14="http://schemas.microsoft.com/office/powerpoint/2010/main" val="967836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4777" y="633094"/>
            <a:ext cx="7886700" cy="253695"/>
          </a:xfrm>
        </p:spPr>
        <p:txBody>
          <a:bodyPr>
            <a:noAutofit/>
          </a:bodyPr>
          <a:lstStyle/>
          <a:p>
            <a:pPr algn="ctr"/>
            <a:r>
              <a:rPr lang="fr-FR" b="1" dirty="0"/>
              <a:t>CHRISTOPHE CASSOU</a:t>
            </a:r>
            <a:endParaRPr lang="fr-FR" sz="2700" dirty="0"/>
          </a:p>
        </p:txBody>
      </p:sp>
      <p:sp>
        <p:nvSpPr>
          <p:cNvPr id="20" name="Zone de texte 5"/>
          <p:cNvSpPr txBox="1"/>
          <p:nvPr/>
        </p:nvSpPr>
        <p:spPr>
          <a:xfrm>
            <a:off x="4636250" y="1602379"/>
            <a:ext cx="4235867" cy="307280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buClrTx/>
            </a:pPr>
            <a:r>
              <a:rPr lang="fr-FR" sz="1650" kern="1200" dirty="0">
                <a:solidFill>
                  <a:prstClr val="black"/>
                </a:solidFill>
                <a:latin typeface="Calibri" panose="020F0502020204030204"/>
                <a:ea typeface="+mn-ea"/>
                <a:cs typeface="+mn-cs"/>
              </a:rPr>
              <a:t>Christophe Cassou est </a:t>
            </a:r>
            <a:r>
              <a:rPr lang="fr-FR" sz="1650" b="1" kern="1200" dirty="0">
                <a:solidFill>
                  <a:prstClr val="black"/>
                </a:solidFill>
                <a:latin typeface="Calibri" panose="020F0502020204030204"/>
                <a:ea typeface="+mn-ea"/>
                <a:cs typeface="+mn-cs"/>
              </a:rPr>
              <a:t>spécialiste de l’étude du climat</a:t>
            </a:r>
            <a:r>
              <a:rPr lang="fr-FR" sz="1650" kern="1200" dirty="0">
                <a:solidFill>
                  <a:prstClr val="black"/>
                </a:solidFill>
                <a:latin typeface="Calibri" panose="020F0502020204030204"/>
                <a:ea typeface="+mn-ea"/>
                <a:cs typeface="+mn-cs"/>
              </a:rPr>
              <a:t>, il est </a:t>
            </a:r>
            <a:r>
              <a:rPr lang="fr-FR" sz="1650" b="1" kern="1200" dirty="0">
                <a:solidFill>
                  <a:prstClr val="black"/>
                </a:solidFill>
                <a:latin typeface="Calibri" panose="020F0502020204030204"/>
                <a:ea typeface="+mn-ea"/>
                <a:cs typeface="+mn-cs"/>
              </a:rPr>
              <a:t>directeur au Centre National de La Recherche Scientifique (CNRS)</a:t>
            </a:r>
            <a:r>
              <a:rPr lang="fr-FR" sz="1650" kern="1200" dirty="0">
                <a:solidFill>
                  <a:prstClr val="black"/>
                </a:solidFill>
                <a:latin typeface="Calibri" panose="020F0502020204030204"/>
                <a:ea typeface="+mn-ea"/>
                <a:cs typeface="+mn-cs"/>
              </a:rPr>
              <a:t>. </a:t>
            </a:r>
          </a:p>
          <a:p>
            <a:pPr algn="just" defTabSz="685800">
              <a:buClrTx/>
            </a:pPr>
            <a:endParaRPr lang="fr-FR" sz="1650" kern="1200" dirty="0">
              <a:solidFill>
                <a:prstClr val="black"/>
              </a:solidFill>
              <a:latin typeface="Calibri" panose="020F0502020204030204"/>
              <a:ea typeface="+mn-ea"/>
              <a:cs typeface="+mn-cs"/>
            </a:endParaRPr>
          </a:p>
          <a:p>
            <a:pPr algn="just" defTabSz="685800">
              <a:buClrTx/>
            </a:pPr>
            <a:r>
              <a:rPr lang="fr-FR" sz="1650" kern="1200" dirty="0">
                <a:solidFill>
                  <a:prstClr val="black"/>
                </a:solidFill>
                <a:latin typeface="Calibri" panose="020F0502020204030204"/>
                <a:ea typeface="+mn-ea"/>
                <a:cs typeface="+mn-cs"/>
              </a:rPr>
              <a:t>Il </a:t>
            </a:r>
            <a:r>
              <a:rPr lang="fr-FR" sz="1650" b="1" kern="1200" dirty="0">
                <a:solidFill>
                  <a:prstClr val="black"/>
                </a:solidFill>
                <a:latin typeface="Calibri" panose="020F0502020204030204"/>
                <a:ea typeface="+mn-ea"/>
                <a:cs typeface="+mn-cs"/>
              </a:rPr>
              <a:t>étudie les changements du climat </a:t>
            </a:r>
            <a:r>
              <a:rPr lang="fr-FR" sz="1650" kern="1200" dirty="0">
                <a:solidFill>
                  <a:prstClr val="black"/>
                </a:solidFill>
                <a:latin typeface="Calibri" panose="020F0502020204030204"/>
                <a:ea typeface="+mn-ea"/>
                <a:cs typeface="+mn-cs"/>
              </a:rPr>
              <a:t>sur les mois et les décennies (période de 10 ans) et </a:t>
            </a:r>
            <a:r>
              <a:rPr lang="fr-FR" sz="1650" b="1" kern="1200" dirty="0">
                <a:solidFill>
                  <a:prstClr val="black"/>
                </a:solidFill>
                <a:latin typeface="Calibri" panose="020F0502020204030204"/>
                <a:ea typeface="+mn-ea"/>
                <a:cs typeface="+mn-cs"/>
              </a:rPr>
              <a:t>tente de les prédire</a:t>
            </a:r>
            <a:r>
              <a:rPr lang="fr-FR" sz="1650" kern="1200" dirty="0">
                <a:solidFill>
                  <a:prstClr val="black"/>
                </a:solidFill>
                <a:latin typeface="Calibri" panose="020F0502020204030204"/>
                <a:ea typeface="+mn-ea"/>
                <a:cs typeface="+mn-cs"/>
              </a:rPr>
              <a:t>.</a:t>
            </a:r>
          </a:p>
          <a:p>
            <a:pPr algn="just" defTabSz="685800">
              <a:buClrTx/>
            </a:pPr>
            <a:endParaRPr lang="fr-FR" sz="1650" kern="1200" dirty="0">
              <a:solidFill>
                <a:prstClr val="black"/>
              </a:solidFill>
              <a:latin typeface="Calibri" panose="020F0502020204030204"/>
              <a:ea typeface="+mn-ea"/>
              <a:cs typeface="+mn-cs"/>
            </a:endParaRPr>
          </a:p>
          <a:p>
            <a:pPr algn="just" defTabSz="685800">
              <a:buClrTx/>
            </a:pPr>
            <a:r>
              <a:rPr lang="fr-FR" sz="1650" kern="1200" dirty="0">
                <a:solidFill>
                  <a:prstClr val="black"/>
                </a:solidFill>
                <a:latin typeface="Calibri" panose="020F0502020204030204"/>
                <a:ea typeface="+mn-ea"/>
                <a:cs typeface="+mn-cs"/>
              </a:rPr>
              <a:t>Depuis 2018, Christophe Cassou est </a:t>
            </a:r>
            <a:r>
              <a:rPr lang="fr-FR" sz="1650" b="1" kern="1200" dirty="0">
                <a:solidFill>
                  <a:prstClr val="black"/>
                </a:solidFill>
                <a:latin typeface="Calibri" panose="020F0502020204030204"/>
                <a:ea typeface="+mn-ea"/>
                <a:cs typeface="+mn-cs"/>
              </a:rPr>
              <a:t>l’un des auteurs du 6</a:t>
            </a:r>
            <a:r>
              <a:rPr lang="fr-FR" sz="1650" b="1" kern="1200" baseline="30000" dirty="0">
                <a:solidFill>
                  <a:prstClr val="black"/>
                </a:solidFill>
                <a:latin typeface="Calibri" panose="020F0502020204030204"/>
                <a:ea typeface="+mn-ea"/>
                <a:cs typeface="+mn-cs"/>
              </a:rPr>
              <a:t>e</a:t>
            </a:r>
            <a:r>
              <a:rPr lang="fr-FR" sz="1650" b="1" kern="1200" dirty="0">
                <a:solidFill>
                  <a:prstClr val="black"/>
                </a:solidFill>
                <a:latin typeface="Calibri" panose="020F0502020204030204"/>
                <a:ea typeface="+mn-ea"/>
                <a:cs typeface="+mn-cs"/>
              </a:rPr>
              <a:t> rapport du </a:t>
            </a:r>
            <a:r>
              <a:rPr lang="fr-FR" sz="1650" kern="1200" dirty="0">
                <a:solidFill>
                  <a:prstClr val="black"/>
                </a:solidFill>
                <a:latin typeface="Calibri" panose="020F0502020204030204"/>
                <a:ea typeface="+mn-ea"/>
                <a:cs typeface="+mn-cs"/>
              </a:rPr>
              <a:t>Groupe Intergouvernemental d’Experts sur l’évolution du Climat (</a:t>
            </a:r>
            <a:r>
              <a:rPr lang="fr-FR" sz="1650" b="1" kern="1200" dirty="0">
                <a:solidFill>
                  <a:prstClr val="black"/>
                </a:solidFill>
                <a:latin typeface="Calibri" panose="020F0502020204030204"/>
                <a:ea typeface="+mn-ea"/>
                <a:cs typeface="+mn-cs"/>
              </a:rPr>
              <a:t>GIEC)</a:t>
            </a:r>
            <a:r>
              <a:rPr lang="fr-FR" sz="1650" kern="1200" dirty="0">
                <a:solidFill>
                  <a:prstClr val="black"/>
                </a:solidFill>
                <a:latin typeface="Calibri" panose="020F0502020204030204"/>
                <a:ea typeface="+mn-ea"/>
                <a:cs typeface="+mn-cs"/>
              </a:rPr>
              <a:t>. </a:t>
            </a:r>
          </a:p>
          <a:p>
            <a:pPr defTabSz="685800">
              <a:buClrTx/>
            </a:pPr>
            <a:r>
              <a:rPr lang="fr-FR" sz="1650" kern="1200" dirty="0">
                <a:solidFill>
                  <a:prstClr val="black"/>
                </a:solidFill>
                <a:latin typeface="Microsoft New Tai Lue" panose="020B0502040204020203" pitchFamily="34" charset="0"/>
                <a:ea typeface="+mn-ea"/>
                <a:cs typeface="Microsoft New Tai Lue" panose="020B0502040204020203" pitchFamily="34" charset="0"/>
              </a:rPr>
              <a:t> </a:t>
            </a:r>
          </a:p>
        </p:txBody>
      </p:sp>
      <p:sp>
        <p:nvSpPr>
          <p:cNvPr id="18" name="Rectangle 17"/>
          <p:cNvSpPr/>
          <p:nvPr/>
        </p:nvSpPr>
        <p:spPr>
          <a:xfrm>
            <a:off x="215073" y="353046"/>
            <a:ext cx="8842357" cy="4573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pic>
        <p:nvPicPr>
          <p:cNvPr id="15" name="Espace réservé du contenu 14"/>
          <p:cNvPicPr>
            <a:picLocks noGrp="1"/>
          </p:cNvPicPr>
          <p:nvPr>
            <p:ph idx="1"/>
          </p:nvPr>
        </p:nvPicPr>
        <p:blipFill rotWithShape="1">
          <a:blip r:embed="rId2">
            <a:extLst>
              <a:ext uri="{28A0092B-C50C-407E-A947-70E740481C1C}">
                <a14:useLocalDpi xmlns:a14="http://schemas.microsoft.com/office/drawing/2010/main" val="0"/>
              </a:ext>
            </a:extLst>
          </a:blip>
          <a:srcRect l="32960" r="4467" b="557"/>
          <a:stretch/>
        </p:blipFill>
        <p:spPr bwMode="auto">
          <a:xfrm>
            <a:off x="554777" y="1164997"/>
            <a:ext cx="3896159" cy="3431066"/>
          </a:xfrm>
          <a:prstGeom prst="rect">
            <a:avLst/>
          </a:prstGeom>
          <a:ln>
            <a:solidFill>
              <a:schemeClr val="accent2">
                <a:lumMod val="50000"/>
              </a:schemeClr>
            </a:solidFill>
          </a:ln>
          <a:extLst>
            <a:ext uri="{53640926-AAD7-44D8-BBD7-CCE9431645EC}">
              <a14:shadowObscured xmlns:a14="http://schemas.microsoft.com/office/drawing/2010/main"/>
            </a:ext>
          </a:extLst>
        </p:spPr>
      </p:pic>
      <p:sp>
        <p:nvSpPr>
          <p:cNvPr id="3" name="Rectangle 2"/>
          <p:cNvSpPr/>
          <p:nvPr/>
        </p:nvSpPr>
        <p:spPr>
          <a:xfrm>
            <a:off x="4636251" y="1164996"/>
            <a:ext cx="4235867" cy="388696"/>
          </a:xfrm>
          <a:prstGeom prst="rect">
            <a:avLst/>
          </a:prstGeom>
          <a:solidFill>
            <a:srgbClr val="00CC66"/>
          </a:solidFill>
        </p:spPr>
        <p:txBody>
          <a:bodyPr wrap="square">
            <a:spAutoFit/>
          </a:bodyPr>
          <a:lstStyle/>
          <a:p>
            <a:pPr defTabSz="685800">
              <a:lnSpc>
                <a:spcPct val="107000"/>
              </a:lnSpc>
              <a:spcAft>
                <a:spcPts val="600"/>
              </a:spcAft>
              <a:buClrTx/>
            </a:pPr>
            <a:r>
              <a:rPr lang="fr-FR" sz="180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Climatologue</a:t>
            </a:r>
            <a:endParaRPr lang="fr-FR"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547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4777" y="633094"/>
            <a:ext cx="7886700" cy="253695"/>
          </a:xfrm>
        </p:spPr>
        <p:txBody>
          <a:bodyPr>
            <a:noAutofit/>
          </a:bodyPr>
          <a:lstStyle/>
          <a:p>
            <a:pPr algn="ctr"/>
            <a:r>
              <a:rPr lang="en-US" b="1" dirty="0"/>
              <a:t>VALERIE MASSON-DELMOTTE</a:t>
            </a:r>
            <a:endParaRPr lang="fr-FR" sz="1500" dirty="0"/>
          </a:p>
        </p:txBody>
      </p:sp>
      <p:sp>
        <p:nvSpPr>
          <p:cNvPr id="27" name="Rectangle 26"/>
          <p:cNvSpPr/>
          <p:nvPr/>
        </p:nvSpPr>
        <p:spPr>
          <a:xfrm>
            <a:off x="105507" y="369278"/>
            <a:ext cx="8842357" cy="4573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pic>
        <p:nvPicPr>
          <p:cNvPr id="11" name="Image 10"/>
          <p:cNvPicPr/>
          <p:nvPr/>
        </p:nvPicPr>
        <p:blipFill>
          <a:blip r:embed="rId2">
            <a:extLst>
              <a:ext uri="{28A0092B-C50C-407E-A947-70E740481C1C}">
                <a14:useLocalDpi xmlns:a14="http://schemas.microsoft.com/office/drawing/2010/main" val="0"/>
              </a:ext>
            </a:extLst>
          </a:blip>
          <a:stretch>
            <a:fillRect/>
          </a:stretch>
        </p:blipFill>
        <p:spPr bwMode="auto">
          <a:xfrm>
            <a:off x="288759" y="1227355"/>
            <a:ext cx="3838073" cy="3440898"/>
          </a:xfrm>
          <a:prstGeom prst="rect">
            <a:avLst/>
          </a:prstGeom>
          <a:ln>
            <a:solidFill>
              <a:schemeClr val="accent2">
                <a:lumMod val="50000"/>
              </a:schemeClr>
            </a:solidFill>
          </a:ln>
          <a:extLst>
            <a:ext uri="{53640926-AAD7-44D8-BBD7-CCE9431645EC}">
              <a14:shadowObscured xmlns:a14="http://schemas.microsoft.com/office/drawing/2010/main"/>
            </a:ext>
          </a:extLst>
        </p:spPr>
      </p:pic>
      <p:sp>
        <p:nvSpPr>
          <p:cNvPr id="2" name="Rectangle 1"/>
          <p:cNvSpPr/>
          <p:nvPr/>
        </p:nvSpPr>
        <p:spPr>
          <a:xfrm>
            <a:off x="4334609" y="1227355"/>
            <a:ext cx="4234428" cy="388696"/>
          </a:xfrm>
          <a:prstGeom prst="rect">
            <a:avLst/>
          </a:prstGeom>
          <a:solidFill>
            <a:srgbClr val="00CC66"/>
          </a:solidFill>
        </p:spPr>
        <p:txBody>
          <a:bodyPr wrap="square">
            <a:spAutoFit/>
          </a:bodyPr>
          <a:lstStyle/>
          <a:p>
            <a:pPr defTabSz="685800">
              <a:lnSpc>
                <a:spcPct val="107000"/>
              </a:lnSpc>
              <a:spcAft>
                <a:spcPts val="600"/>
              </a:spcAft>
              <a:buClrTx/>
            </a:pPr>
            <a:r>
              <a:rPr lang="fr-FR" sz="180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Climatologue, co-présidente du GIEC</a:t>
            </a:r>
            <a:endParaRPr lang="fr-FR" sz="12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34609" y="1744867"/>
            <a:ext cx="4234428" cy="3223447"/>
          </a:xfrm>
          <a:prstGeom prst="rect">
            <a:avLst/>
          </a:prstGeom>
        </p:spPr>
        <p:txBody>
          <a:bodyPr wrap="square">
            <a:spAutoFit/>
          </a:bodyPr>
          <a:lstStyle/>
          <a:p>
            <a:pPr algn="just" defTabSz="685800">
              <a:buClrTx/>
            </a:pPr>
            <a:r>
              <a:rPr lang="fr-FR" sz="1650" kern="1200" dirty="0">
                <a:solidFill>
                  <a:prstClr val="black"/>
                </a:solidFill>
                <a:latin typeface="Calibri" panose="020F0502020204030204"/>
                <a:ea typeface="+mn-ea"/>
                <a:cs typeface="+mn-cs"/>
              </a:rPr>
              <a:t>Spécialisée en paléoclimatologie, elle </a:t>
            </a:r>
            <a:r>
              <a:rPr lang="fr-FR" sz="1650" b="1" kern="1200" dirty="0">
                <a:solidFill>
                  <a:prstClr val="black"/>
                </a:solidFill>
                <a:latin typeface="Calibri" panose="020F0502020204030204"/>
                <a:ea typeface="+mn-ea"/>
                <a:cs typeface="+mn-cs"/>
              </a:rPr>
              <a:t>étudie les climats du passé pour comprendre son évolution aujourd’hui.</a:t>
            </a:r>
          </a:p>
          <a:p>
            <a:pPr algn="just" defTabSz="685800">
              <a:buClrTx/>
            </a:pPr>
            <a:endParaRPr lang="fr-FR" sz="1650" kern="1200" dirty="0">
              <a:solidFill>
                <a:prstClr val="black"/>
              </a:solidFill>
              <a:latin typeface="Calibri" panose="020F0502020204030204"/>
              <a:ea typeface="+mn-ea"/>
              <a:cs typeface="+mn-cs"/>
            </a:endParaRPr>
          </a:p>
          <a:p>
            <a:pPr algn="just" defTabSz="685800">
              <a:buClrTx/>
            </a:pPr>
            <a:r>
              <a:rPr lang="fr-FR" sz="1650" b="1" kern="1200" dirty="0">
                <a:solidFill>
                  <a:prstClr val="black"/>
                </a:solidFill>
                <a:latin typeface="Calibri" panose="020F0502020204030204"/>
                <a:ea typeface="+mn-ea"/>
                <a:cs typeface="+mn-cs"/>
              </a:rPr>
              <a:t>Directrice de recherche au Laboratoire des Sciences du climat et de l’environnement</a:t>
            </a:r>
            <a:r>
              <a:rPr lang="fr-FR" sz="1650" kern="1200" dirty="0">
                <a:solidFill>
                  <a:prstClr val="black"/>
                </a:solidFill>
                <a:latin typeface="Calibri" panose="020F0502020204030204"/>
                <a:ea typeface="+mn-ea"/>
                <a:cs typeface="+mn-cs"/>
              </a:rPr>
              <a:t>, elle est aussi </a:t>
            </a:r>
            <a:r>
              <a:rPr lang="fr-FR" sz="1650" b="1" kern="1200" dirty="0">
                <a:solidFill>
                  <a:prstClr val="black"/>
                </a:solidFill>
                <a:latin typeface="Calibri" panose="020F0502020204030204"/>
                <a:ea typeface="+mn-ea"/>
                <a:cs typeface="+mn-cs"/>
              </a:rPr>
              <a:t>co-présidente du groupe GIEC.</a:t>
            </a:r>
          </a:p>
          <a:p>
            <a:pPr algn="just" defTabSz="685800">
              <a:buClrTx/>
            </a:pPr>
            <a:endParaRPr lang="fr-FR" sz="1650" kern="1200" dirty="0">
              <a:solidFill>
                <a:prstClr val="black"/>
              </a:solidFill>
              <a:latin typeface="Calibri" panose="020F0502020204030204"/>
              <a:ea typeface="+mn-ea"/>
              <a:cs typeface="+mn-cs"/>
            </a:endParaRPr>
          </a:p>
          <a:p>
            <a:pPr algn="just" defTabSz="685800">
              <a:buClrTx/>
            </a:pPr>
            <a:r>
              <a:rPr lang="fr-FR" sz="1650" kern="1200" dirty="0">
                <a:solidFill>
                  <a:prstClr val="black"/>
                </a:solidFill>
                <a:latin typeface="Calibri" panose="020F0502020204030204"/>
                <a:ea typeface="+mn-ea"/>
                <a:cs typeface="+mn-cs"/>
              </a:rPr>
              <a:t>En 2022, Valérie Masson-Delmotte a été </a:t>
            </a:r>
            <a:r>
              <a:rPr lang="fr-FR" sz="1650" b="1" kern="1200" dirty="0">
                <a:solidFill>
                  <a:prstClr val="black"/>
                </a:solidFill>
                <a:latin typeface="Calibri" panose="020F0502020204030204"/>
                <a:ea typeface="+mn-ea"/>
                <a:cs typeface="+mn-cs"/>
              </a:rPr>
              <a:t>classée parmi les cent personnalités les plus influentes </a:t>
            </a:r>
            <a:r>
              <a:rPr lang="fr-FR" sz="1650" kern="1200" dirty="0">
                <a:solidFill>
                  <a:prstClr val="black"/>
                </a:solidFill>
                <a:latin typeface="Calibri" panose="020F0502020204030204"/>
                <a:ea typeface="+mn-ea"/>
                <a:cs typeface="+mn-cs"/>
              </a:rPr>
              <a:t>par le magazine américain </a:t>
            </a:r>
            <a:r>
              <a:rPr lang="fr-FR" sz="1650" i="1" kern="1200" dirty="0">
                <a:solidFill>
                  <a:prstClr val="black"/>
                </a:solidFill>
                <a:latin typeface="Calibri" panose="020F0502020204030204"/>
                <a:ea typeface="+mn-ea"/>
                <a:cs typeface="+mn-cs"/>
              </a:rPr>
              <a:t>Time</a:t>
            </a:r>
            <a:r>
              <a:rPr lang="fr-FR" sz="1650" kern="1200" dirty="0">
                <a:solidFill>
                  <a:prstClr val="black"/>
                </a:solidFill>
                <a:latin typeface="Calibri" panose="020F0502020204030204"/>
                <a:ea typeface="+mn-ea"/>
                <a:cs typeface="+mn-cs"/>
              </a:rPr>
              <a:t>.</a:t>
            </a:r>
          </a:p>
          <a:p>
            <a:pPr algn="just" defTabSz="685800">
              <a:lnSpc>
                <a:spcPct val="107000"/>
              </a:lnSpc>
              <a:spcAft>
                <a:spcPts val="600"/>
              </a:spcAft>
              <a:buClrTx/>
            </a:pPr>
            <a:br>
              <a:rPr lang="fr-FR" sz="10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0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44311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54777" y="633094"/>
            <a:ext cx="7886700" cy="253695"/>
          </a:xfrm>
        </p:spPr>
        <p:txBody>
          <a:bodyPr>
            <a:noAutofit/>
          </a:bodyPr>
          <a:lstStyle/>
          <a:p>
            <a:pPr algn="ctr"/>
            <a:r>
              <a:rPr lang="fr-FR" b="1" dirty="0"/>
              <a:t>AURELIEN BARRAU</a:t>
            </a:r>
            <a:endParaRPr lang="fr-FR" dirty="0"/>
          </a:p>
        </p:txBody>
      </p:sp>
      <p:sp>
        <p:nvSpPr>
          <p:cNvPr id="15" name="Rectangle 14"/>
          <p:cNvSpPr/>
          <p:nvPr/>
        </p:nvSpPr>
        <p:spPr>
          <a:xfrm>
            <a:off x="198840" y="353046"/>
            <a:ext cx="8842357" cy="4573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prstClr val="white"/>
              </a:solidFill>
              <a:latin typeface="Calibri" panose="020F0502020204030204"/>
            </a:endParaRPr>
          </a:p>
        </p:txBody>
      </p:sp>
      <p:pic>
        <p:nvPicPr>
          <p:cNvPr id="8" name="Image 7"/>
          <p:cNvPicPr/>
          <p:nvPr/>
        </p:nvPicPr>
        <p:blipFill rotWithShape="1">
          <a:blip r:embed="rId2">
            <a:extLst>
              <a:ext uri="{28A0092B-C50C-407E-A947-70E740481C1C}">
                <a14:useLocalDpi xmlns:a14="http://schemas.microsoft.com/office/drawing/2010/main" val="0"/>
              </a:ext>
            </a:extLst>
          </a:blip>
          <a:srcRect l="19219" t="1137" r="9787" b="-811"/>
          <a:stretch/>
        </p:blipFill>
        <p:spPr bwMode="auto">
          <a:xfrm>
            <a:off x="457200" y="1166837"/>
            <a:ext cx="3826042" cy="3369068"/>
          </a:xfrm>
          <a:prstGeom prst="rect">
            <a:avLst/>
          </a:prstGeom>
          <a:ln>
            <a:solidFill>
              <a:schemeClr val="accent2">
                <a:lumMod val="50000"/>
              </a:schemeClr>
            </a:solidFill>
          </a:ln>
          <a:extLst>
            <a:ext uri="{53640926-AAD7-44D8-BBD7-CCE9431645EC}">
              <a14:shadowObscured xmlns:a14="http://schemas.microsoft.com/office/drawing/2010/main"/>
            </a:ext>
          </a:extLst>
        </p:spPr>
      </p:pic>
      <p:sp>
        <p:nvSpPr>
          <p:cNvPr id="2" name="Rectangle 1"/>
          <p:cNvSpPr/>
          <p:nvPr/>
        </p:nvSpPr>
        <p:spPr>
          <a:xfrm>
            <a:off x="4498127" y="1219477"/>
            <a:ext cx="4239000" cy="388696"/>
          </a:xfrm>
          <a:prstGeom prst="rect">
            <a:avLst/>
          </a:prstGeom>
          <a:solidFill>
            <a:srgbClr val="00CC66"/>
          </a:solidFill>
        </p:spPr>
        <p:txBody>
          <a:bodyPr wrap="square">
            <a:spAutoFit/>
          </a:bodyPr>
          <a:lstStyle/>
          <a:p>
            <a:pPr defTabSz="685800">
              <a:lnSpc>
                <a:spcPct val="107000"/>
              </a:lnSpc>
              <a:spcAft>
                <a:spcPts val="600"/>
              </a:spcAft>
              <a:buClrTx/>
            </a:pPr>
            <a:r>
              <a:rPr lang="fr-FR" sz="180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Astrophysicien</a:t>
            </a:r>
            <a:r>
              <a:rPr lang="fr-FR" sz="135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 </a:t>
            </a:r>
            <a:endParaRPr lang="fr-FR" sz="9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498127" y="1749019"/>
            <a:ext cx="4239000" cy="2631490"/>
          </a:xfrm>
          <a:prstGeom prst="rect">
            <a:avLst/>
          </a:prstGeom>
        </p:spPr>
        <p:txBody>
          <a:bodyPr wrap="square">
            <a:spAutoFit/>
          </a:bodyPr>
          <a:lstStyle/>
          <a:p>
            <a:pPr algn="just" defTabSz="685800">
              <a:buClrTx/>
            </a:pPr>
            <a:r>
              <a:rPr lang="fr-FR" sz="1650" kern="1200" dirty="0">
                <a:solidFill>
                  <a:prstClr val="black"/>
                </a:solidFill>
                <a:latin typeface="Calibri" panose="020F0502020204030204"/>
                <a:ea typeface="+mn-ea"/>
                <a:cs typeface="+mn-cs"/>
              </a:rPr>
              <a:t>Il est</a:t>
            </a:r>
            <a:r>
              <a:rPr lang="fr-FR" sz="1650" b="1" kern="1200" dirty="0">
                <a:solidFill>
                  <a:prstClr val="black"/>
                </a:solidFill>
                <a:latin typeface="Calibri" panose="020F0502020204030204"/>
                <a:ea typeface="+mn-ea"/>
                <a:cs typeface="+mn-cs"/>
              </a:rPr>
              <a:t> spécialiste de l’étude de la physique et des objets de l'univers</a:t>
            </a:r>
            <a:r>
              <a:rPr lang="fr-FR" sz="1650" kern="1200" dirty="0">
                <a:solidFill>
                  <a:prstClr val="black"/>
                </a:solidFill>
                <a:latin typeface="Calibri" panose="020F0502020204030204"/>
                <a:ea typeface="+mn-ea"/>
                <a:cs typeface="+mn-cs"/>
              </a:rPr>
              <a:t>, tels que les </a:t>
            </a:r>
            <a:r>
              <a:rPr lang="fr-FR" sz="1650" b="1" kern="1200" dirty="0">
                <a:solidFill>
                  <a:prstClr val="black"/>
                </a:solidFill>
                <a:latin typeface="Calibri" panose="020F0502020204030204"/>
                <a:ea typeface="+mn-ea"/>
                <a:cs typeface="+mn-cs"/>
              </a:rPr>
              <a:t>trous noirs</a:t>
            </a:r>
            <a:r>
              <a:rPr lang="fr-FR" sz="1650" kern="1200" dirty="0">
                <a:solidFill>
                  <a:prstClr val="black"/>
                </a:solidFill>
                <a:latin typeface="Calibri" panose="020F0502020204030204"/>
                <a:ea typeface="+mn-ea"/>
                <a:cs typeface="+mn-cs"/>
              </a:rPr>
              <a:t>. Il travaille pour le</a:t>
            </a:r>
            <a:r>
              <a:rPr lang="fr-FR" sz="1650" b="1" kern="1200" dirty="0">
                <a:solidFill>
                  <a:prstClr val="black"/>
                </a:solidFill>
                <a:latin typeface="Calibri" panose="020F0502020204030204"/>
                <a:ea typeface="+mn-ea"/>
                <a:cs typeface="+mn-cs"/>
              </a:rPr>
              <a:t> Laboratoire d’astrophysique</a:t>
            </a:r>
            <a:r>
              <a:rPr lang="fr-FR" sz="1650" kern="1200" dirty="0">
                <a:solidFill>
                  <a:prstClr val="black"/>
                </a:solidFill>
                <a:latin typeface="Calibri" panose="020F0502020204030204"/>
                <a:ea typeface="+mn-ea"/>
                <a:cs typeface="+mn-cs"/>
              </a:rPr>
              <a:t> </a:t>
            </a:r>
            <a:r>
              <a:rPr lang="fr-FR" sz="1650" b="1" kern="1200" dirty="0">
                <a:solidFill>
                  <a:prstClr val="black"/>
                </a:solidFill>
                <a:latin typeface="Calibri" panose="020F0502020204030204"/>
                <a:ea typeface="+mn-ea"/>
                <a:cs typeface="+mn-cs"/>
              </a:rPr>
              <a:t>au CNRS.</a:t>
            </a:r>
            <a:r>
              <a:rPr lang="fr-FR" sz="1650" kern="1200" dirty="0">
                <a:solidFill>
                  <a:prstClr val="black"/>
                </a:solidFill>
                <a:latin typeface="Calibri" panose="020F0502020204030204"/>
                <a:ea typeface="+mn-ea"/>
                <a:cs typeface="+mn-cs"/>
              </a:rPr>
              <a:t> </a:t>
            </a:r>
          </a:p>
          <a:p>
            <a:pPr algn="just" defTabSz="685800">
              <a:buClrTx/>
            </a:pPr>
            <a:endParaRPr lang="fr-FR" sz="1650" kern="1200" dirty="0">
              <a:solidFill>
                <a:prstClr val="black"/>
              </a:solidFill>
              <a:latin typeface="Calibri" panose="020F0502020204030204"/>
              <a:ea typeface="+mn-ea"/>
              <a:cs typeface="+mn-cs"/>
            </a:endParaRPr>
          </a:p>
          <a:p>
            <a:pPr algn="just" defTabSz="685800">
              <a:buClrTx/>
            </a:pPr>
            <a:r>
              <a:rPr lang="fr-FR" sz="1650" kern="1200" dirty="0">
                <a:solidFill>
                  <a:prstClr val="black"/>
                </a:solidFill>
                <a:latin typeface="Calibri" panose="020F0502020204030204"/>
                <a:ea typeface="+mn-ea"/>
                <a:cs typeface="+mn-cs"/>
              </a:rPr>
              <a:t>Aurélien </a:t>
            </a:r>
            <a:r>
              <a:rPr lang="fr-FR" sz="1650" kern="1200" dirty="0" err="1">
                <a:solidFill>
                  <a:prstClr val="black"/>
                </a:solidFill>
                <a:latin typeface="Calibri" panose="020F0502020204030204"/>
                <a:ea typeface="+mn-ea"/>
                <a:cs typeface="+mn-cs"/>
              </a:rPr>
              <a:t>Barrau</a:t>
            </a:r>
            <a:r>
              <a:rPr lang="fr-FR" sz="1650" kern="1200" dirty="0">
                <a:solidFill>
                  <a:prstClr val="black"/>
                </a:solidFill>
                <a:latin typeface="Calibri" panose="020F0502020204030204"/>
                <a:ea typeface="+mn-ea"/>
                <a:cs typeface="+mn-cs"/>
              </a:rPr>
              <a:t> est </a:t>
            </a:r>
            <a:r>
              <a:rPr lang="fr-FR" sz="1650" b="1" kern="1200" dirty="0">
                <a:solidFill>
                  <a:prstClr val="black"/>
                </a:solidFill>
                <a:latin typeface="Calibri" panose="020F0502020204030204"/>
                <a:ea typeface="+mn-ea"/>
                <a:cs typeface="+mn-cs"/>
              </a:rPr>
              <a:t>connu du grand public pour avoir lancé un appel dans le journal </a:t>
            </a:r>
            <a:r>
              <a:rPr lang="fr-FR" sz="1650" b="1" i="1" kern="1200" dirty="0">
                <a:solidFill>
                  <a:prstClr val="black"/>
                </a:solidFill>
                <a:latin typeface="Calibri" panose="020F0502020204030204"/>
                <a:ea typeface="+mn-ea"/>
                <a:cs typeface="+mn-cs"/>
              </a:rPr>
              <a:t>Le Monde</a:t>
            </a:r>
            <a:r>
              <a:rPr lang="fr-FR" sz="1650" b="1" kern="1200" dirty="0">
                <a:solidFill>
                  <a:prstClr val="black"/>
                </a:solidFill>
                <a:latin typeface="Calibri" panose="020F0502020204030204"/>
                <a:ea typeface="+mn-ea"/>
                <a:cs typeface="+mn-cs"/>
              </a:rPr>
              <a:t>, signé par plus de 200 personnalités</a:t>
            </a:r>
            <a:r>
              <a:rPr lang="fr-FR" sz="1650" kern="1200" dirty="0">
                <a:solidFill>
                  <a:prstClr val="black"/>
                </a:solidFill>
                <a:latin typeface="Calibri" panose="020F0502020204030204"/>
                <a:ea typeface="+mn-ea"/>
                <a:cs typeface="+mn-cs"/>
              </a:rPr>
              <a:t>, pour inviter les lecteurs à participer à la lutte contre le réchauffement climatique</a:t>
            </a:r>
          </a:p>
        </p:txBody>
      </p:sp>
    </p:spTree>
    <p:extLst>
      <p:ext uri="{BB962C8B-B14F-4D97-AF65-F5344CB8AC3E}">
        <p14:creationId xmlns:p14="http://schemas.microsoft.com/office/powerpoint/2010/main" val="2806577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70014"/>
            <a:ext cx="7886700" cy="371375"/>
          </a:xfrm>
        </p:spPr>
        <p:txBody>
          <a:bodyPr>
            <a:noAutofit/>
          </a:bodyPr>
          <a:lstStyle/>
          <a:p>
            <a:pPr algn="ctr"/>
            <a:r>
              <a:rPr lang="fr-FR" sz="1800" dirty="0"/>
              <a:t>J’APPRENDS A RECONNAITRE UNE SOURCE D’INFORMATION CREDIBLE</a:t>
            </a:r>
          </a:p>
        </p:txBody>
      </p:sp>
      <p:sp>
        <p:nvSpPr>
          <p:cNvPr id="3" name="Espace réservé du contenu 2"/>
          <p:cNvSpPr>
            <a:spLocks noGrp="1"/>
          </p:cNvSpPr>
          <p:nvPr>
            <p:ph idx="1"/>
          </p:nvPr>
        </p:nvSpPr>
        <p:spPr>
          <a:xfrm>
            <a:off x="180839" y="1537855"/>
            <a:ext cx="3717117" cy="1177637"/>
          </a:xfrm>
        </p:spPr>
        <p:txBody>
          <a:bodyPr>
            <a:noAutofit/>
          </a:bodyPr>
          <a:lstStyle/>
          <a:p>
            <a:pPr marL="0" indent="0" algn="just">
              <a:lnSpc>
                <a:spcPct val="107000"/>
              </a:lnSpc>
              <a:spcAft>
                <a:spcPts val="600"/>
              </a:spcAft>
              <a:buNone/>
            </a:pPr>
            <a:r>
              <a:rPr lang="fr-FR" sz="1500" dirty="0">
                <a:latin typeface="Verdana" panose="020B0604030504040204" pitchFamily="34" charset="0"/>
                <a:ea typeface="Calibri" panose="020F0502020204030204" pitchFamily="34" charset="0"/>
                <a:cs typeface="Microsoft New Tai Lue" panose="020B0502040204020203" pitchFamily="34" charset="0"/>
              </a:rPr>
              <a:t>Si je veux savoir si une source est </a:t>
            </a:r>
            <a:r>
              <a:rPr lang="fr-FR" sz="1500" dirty="0">
                <a:solidFill>
                  <a:srgbClr val="FF0000"/>
                </a:solidFill>
                <a:latin typeface="Verdana" panose="020B0604030504040204" pitchFamily="34" charset="0"/>
                <a:ea typeface="Calibri" panose="020F0502020204030204" pitchFamily="34" charset="0"/>
                <a:cs typeface="Microsoft New Tai Lue" panose="020B0502040204020203" pitchFamily="34" charset="0"/>
              </a:rPr>
              <a:t>crédible</a:t>
            </a:r>
            <a:r>
              <a:rPr lang="fr-FR" sz="1500" dirty="0">
                <a:latin typeface="Verdana" panose="020B0604030504040204" pitchFamily="34" charset="0"/>
                <a:ea typeface="Calibri" panose="020F0502020204030204" pitchFamily="34" charset="0"/>
                <a:cs typeface="Microsoft New Tai Lue" panose="020B0502040204020203" pitchFamily="34" charset="0"/>
              </a:rPr>
              <a:t>, c’est-à-dire si je peux croire les informations que me donne cette source, je peux essayer de savoir si elle est </a:t>
            </a:r>
            <a:r>
              <a:rPr lang="fr-FR" sz="1500" dirty="0">
                <a:solidFill>
                  <a:srgbClr val="FF0000"/>
                </a:solidFill>
                <a:latin typeface="Verdana" panose="020B0604030504040204" pitchFamily="34" charset="0"/>
                <a:ea typeface="Calibri" panose="020F0502020204030204" pitchFamily="34" charset="0"/>
                <a:cs typeface="Microsoft New Tai Lue" panose="020B0502040204020203" pitchFamily="34" charset="0"/>
              </a:rPr>
              <a:t>compétente</a:t>
            </a:r>
            <a:r>
              <a:rPr lang="fr-FR" sz="1500" dirty="0">
                <a:latin typeface="Verdana" panose="020B0604030504040204" pitchFamily="34" charset="0"/>
                <a:ea typeface="Calibri" panose="020F0502020204030204" pitchFamily="34" charset="0"/>
                <a:cs typeface="Microsoft New Tai Lue" panose="020B0502040204020203" pitchFamily="34" charset="0"/>
              </a:rPr>
              <a:t>.</a:t>
            </a:r>
            <a:endParaRPr lang="fr-FR"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me 5"/>
          <p:cNvGraphicFramePr>
            <a:graphicFrameLocks noChangeAspect="1"/>
          </p:cNvGraphicFramePr>
          <p:nvPr/>
        </p:nvGraphicFramePr>
        <p:xfrm>
          <a:off x="3897956" y="1537855"/>
          <a:ext cx="4885373" cy="3206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357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re 1">
            <a:extLst>
              <a:ext uri="{FF2B5EF4-FFF2-40B4-BE49-F238E27FC236}">
                <a16:creationId xmlns:a16="http://schemas.microsoft.com/office/drawing/2014/main" id="{9AEE799E-16DA-4426-91CD-E1F08D393565}"/>
              </a:ext>
            </a:extLst>
          </p:cNvPr>
          <p:cNvSpPr>
            <a:spLocks noGrp="1"/>
          </p:cNvSpPr>
          <p:nvPr>
            <p:ph type="title"/>
          </p:nvPr>
        </p:nvSpPr>
        <p:spPr>
          <a:xfrm>
            <a:off x="551797" y="213630"/>
            <a:ext cx="6633863" cy="761730"/>
          </a:xfrm>
        </p:spPr>
        <p:txBody>
          <a:bodyPr/>
          <a:lstStyle/>
          <a:p>
            <a:r>
              <a:rPr lang="fr-FR" dirty="0"/>
              <a:t>Éduquer aux médias et à l’information </a:t>
            </a:r>
          </a:p>
        </p:txBody>
      </p:sp>
      <p:grpSp>
        <p:nvGrpSpPr>
          <p:cNvPr id="31" name="Groupe 30">
            <a:extLst>
              <a:ext uri="{FF2B5EF4-FFF2-40B4-BE49-F238E27FC236}">
                <a16:creationId xmlns:a16="http://schemas.microsoft.com/office/drawing/2014/main" id="{FEA2825A-C411-4580-8A11-CEC803C66BFA}"/>
              </a:ext>
            </a:extLst>
          </p:cNvPr>
          <p:cNvGrpSpPr/>
          <p:nvPr/>
        </p:nvGrpSpPr>
        <p:grpSpPr>
          <a:xfrm>
            <a:off x="910236" y="1430134"/>
            <a:ext cx="6595072" cy="584775"/>
            <a:chOff x="919308" y="1375228"/>
            <a:chExt cx="6595072" cy="584775"/>
          </a:xfrm>
        </p:grpSpPr>
        <p:sp>
          <p:nvSpPr>
            <p:cNvPr id="32" name="ZoneTexte 31">
              <a:extLst>
                <a:ext uri="{FF2B5EF4-FFF2-40B4-BE49-F238E27FC236}">
                  <a16:creationId xmlns:a16="http://schemas.microsoft.com/office/drawing/2014/main" id="{CF52EA7C-B93F-4276-A7FB-741921142C86}"/>
                </a:ext>
              </a:extLst>
            </p:cNvPr>
            <p:cNvSpPr txBox="1"/>
            <p:nvPr/>
          </p:nvSpPr>
          <p:spPr>
            <a:xfrm>
              <a:off x="1342349" y="1375228"/>
              <a:ext cx="6172031" cy="584775"/>
            </a:xfrm>
            <a:prstGeom prst="rect">
              <a:avLst/>
            </a:prstGeom>
            <a:noFill/>
          </p:spPr>
          <p:txBody>
            <a:bodyPr wrap="square" rtlCol="0">
              <a:spAutoFit/>
            </a:bodyPr>
            <a:lstStyle/>
            <a:p>
              <a:pPr defTabSz="914378"/>
              <a:r>
                <a:rPr lang="fr-FR" sz="1600" dirty="0">
                  <a:solidFill>
                    <a:schemeClr val="bg1">
                      <a:lumMod val="10000"/>
                    </a:schemeClr>
                  </a:solidFill>
                  <a:latin typeface="Montserrat" panose="00000500000000000000" pitchFamily="2" charset="0"/>
                </a:rPr>
                <a:t>Décoder et analyser du contenu informatif textes, images, vidéos) </a:t>
              </a:r>
            </a:p>
          </p:txBody>
        </p:sp>
        <p:grpSp>
          <p:nvGrpSpPr>
            <p:cNvPr id="33" name="Google Shape;6217;p84">
              <a:extLst>
                <a:ext uri="{FF2B5EF4-FFF2-40B4-BE49-F238E27FC236}">
                  <a16:creationId xmlns:a16="http://schemas.microsoft.com/office/drawing/2014/main" id="{605E712E-3C52-478A-9D30-56FD2F207BE2}"/>
                </a:ext>
              </a:extLst>
            </p:cNvPr>
            <p:cNvGrpSpPr/>
            <p:nvPr/>
          </p:nvGrpSpPr>
          <p:grpSpPr>
            <a:xfrm>
              <a:off x="919308" y="1560077"/>
              <a:ext cx="352886" cy="350049"/>
              <a:chOff x="946175" y="3253275"/>
              <a:chExt cx="298550" cy="296150"/>
            </a:xfrm>
          </p:grpSpPr>
          <p:sp>
            <p:nvSpPr>
              <p:cNvPr id="34" name="Google Shape;6218;p84">
                <a:extLst>
                  <a:ext uri="{FF2B5EF4-FFF2-40B4-BE49-F238E27FC236}">
                    <a16:creationId xmlns:a16="http://schemas.microsoft.com/office/drawing/2014/main" id="{ECBBDA7C-2919-4744-B450-BA18F3ED6C78}"/>
                  </a:ext>
                </a:extLst>
              </p:cNvPr>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35" name="Google Shape;6219;p84">
                <a:extLst>
                  <a:ext uri="{FF2B5EF4-FFF2-40B4-BE49-F238E27FC236}">
                    <a16:creationId xmlns:a16="http://schemas.microsoft.com/office/drawing/2014/main" id="{E206AC95-1E4A-480E-9424-5BFD58526BC7}"/>
                  </a:ext>
                </a:extLst>
              </p:cNvPr>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36" name="Google Shape;6220;p84">
                <a:extLst>
                  <a:ext uri="{FF2B5EF4-FFF2-40B4-BE49-F238E27FC236}">
                    <a16:creationId xmlns:a16="http://schemas.microsoft.com/office/drawing/2014/main" id="{6E951B5E-D0DE-430C-8E17-3769BE0BE709}"/>
                  </a:ext>
                </a:extLst>
              </p:cNvPr>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37" name="Google Shape;6221;p84">
                <a:extLst>
                  <a:ext uri="{FF2B5EF4-FFF2-40B4-BE49-F238E27FC236}">
                    <a16:creationId xmlns:a16="http://schemas.microsoft.com/office/drawing/2014/main" id="{7647F596-6E09-4418-AEED-14164D7ECE61}"/>
                  </a:ext>
                </a:extLst>
              </p:cNvPr>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38" name="Google Shape;6222;p84">
                <a:extLst>
                  <a:ext uri="{FF2B5EF4-FFF2-40B4-BE49-F238E27FC236}">
                    <a16:creationId xmlns:a16="http://schemas.microsoft.com/office/drawing/2014/main" id="{0660FCEF-04A7-4C2D-8BB3-761444535270}"/>
                  </a:ext>
                </a:extLst>
              </p:cNvPr>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grpSp>
      </p:grpSp>
      <p:grpSp>
        <p:nvGrpSpPr>
          <p:cNvPr id="39" name="Groupe 38">
            <a:extLst>
              <a:ext uri="{FF2B5EF4-FFF2-40B4-BE49-F238E27FC236}">
                <a16:creationId xmlns:a16="http://schemas.microsoft.com/office/drawing/2014/main" id="{6111EAD1-4E26-42C9-87FF-EC0E12E99A80}"/>
              </a:ext>
            </a:extLst>
          </p:cNvPr>
          <p:cNvGrpSpPr/>
          <p:nvPr/>
        </p:nvGrpSpPr>
        <p:grpSpPr>
          <a:xfrm>
            <a:off x="910236" y="2290791"/>
            <a:ext cx="6564082" cy="387495"/>
            <a:chOff x="849153" y="2326873"/>
            <a:chExt cx="6564082" cy="387495"/>
          </a:xfrm>
        </p:grpSpPr>
        <p:grpSp>
          <p:nvGrpSpPr>
            <p:cNvPr id="40" name="Google Shape;7228;p86">
              <a:extLst>
                <a:ext uri="{FF2B5EF4-FFF2-40B4-BE49-F238E27FC236}">
                  <a16:creationId xmlns:a16="http://schemas.microsoft.com/office/drawing/2014/main" id="{4DDB6977-BEF6-4486-8E6A-E8D5DD8C9AFF}"/>
                </a:ext>
              </a:extLst>
            </p:cNvPr>
            <p:cNvGrpSpPr/>
            <p:nvPr/>
          </p:nvGrpSpPr>
          <p:grpSpPr>
            <a:xfrm>
              <a:off x="849153" y="2360027"/>
              <a:ext cx="357123" cy="354341"/>
              <a:chOff x="-47892800" y="3200500"/>
              <a:chExt cx="301675" cy="299325"/>
            </a:xfrm>
          </p:grpSpPr>
          <p:sp>
            <p:nvSpPr>
              <p:cNvPr id="42" name="Google Shape;7229;p86">
                <a:extLst>
                  <a:ext uri="{FF2B5EF4-FFF2-40B4-BE49-F238E27FC236}">
                    <a16:creationId xmlns:a16="http://schemas.microsoft.com/office/drawing/2014/main" id="{EDE3132F-D180-4BF5-8127-0501C046C75B}"/>
                  </a:ext>
                </a:extLst>
              </p:cNvPr>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43" name="Google Shape;7230;p86">
                <a:extLst>
                  <a:ext uri="{FF2B5EF4-FFF2-40B4-BE49-F238E27FC236}">
                    <a16:creationId xmlns:a16="http://schemas.microsoft.com/office/drawing/2014/main" id="{BA8235B8-D103-455D-86D5-12E56A658E3A}"/>
                  </a:ext>
                </a:extLst>
              </p:cNvPr>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44" name="Google Shape;7231;p86">
                <a:extLst>
                  <a:ext uri="{FF2B5EF4-FFF2-40B4-BE49-F238E27FC236}">
                    <a16:creationId xmlns:a16="http://schemas.microsoft.com/office/drawing/2014/main" id="{9A049825-41C3-4D6A-B360-E744DBE7A034}"/>
                  </a:ext>
                </a:extLst>
              </p:cNvPr>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45" name="Google Shape;7232;p86">
                <a:extLst>
                  <a:ext uri="{FF2B5EF4-FFF2-40B4-BE49-F238E27FC236}">
                    <a16:creationId xmlns:a16="http://schemas.microsoft.com/office/drawing/2014/main" id="{E15061C5-5E4E-4326-9753-B1344F45AC9D}"/>
                  </a:ext>
                </a:extLst>
              </p:cNvPr>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46" name="Google Shape;7233;p86">
                <a:extLst>
                  <a:ext uri="{FF2B5EF4-FFF2-40B4-BE49-F238E27FC236}">
                    <a16:creationId xmlns:a16="http://schemas.microsoft.com/office/drawing/2014/main" id="{3D748FDA-E347-4CA0-898E-387B3789D95F}"/>
                  </a:ext>
                </a:extLst>
              </p:cNvPr>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47" name="Google Shape;7234;p86">
                <a:extLst>
                  <a:ext uri="{FF2B5EF4-FFF2-40B4-BE49-F238E27FC236}">
                    <a16:creationId xmlns:a16="http://schemas.microsoft.com/office/drawing/2014/main" id="{3732C131-2A7E-48E2-9F8F-BAFABEB1249D}"/>
                  </a:ext>
                </a:extLst>
              </p:cNvPr>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grpSp>
        <p:sp>
          <p:nvSpPr>
            <p:cNvPr id="41" name="ZoneTexte 40">
              <a:extLst>
                <a:ext uri="{FF2B5EF4-FFF2-40B4-BE49-F238E27FC236}">
                  <a16:creationId xmlns:a16="http://schemas.microsoft.com/office/drawing/2014/main" id="{0F700EC6-F976-4E20-92F3-FD8A9233A777}"/>
                </a:ext>
              </a:extLst>
            </p:cNvPr>
            <p:cNvSpPr txBox="1"/>
            <p:nvPr/>
          </p:nvSpPr>
          <p:spPr>
            <a:xfrm>
              <a:off x="1272194" y="2326873"/>
              <a:ext cx="6141041" cy="338554"/>
            </a:xfrm>
            <a:prstGeom prst="rect">
              <a:avLst/>
            </a:prstGeom>
            <a:noFill/>
          </p:spPr>
          <p:txBody>
            <a:bodyPr wrap="square" rtlCol="0">
              <a:spAutoFit/>
            </a:bodyPr>
            <a:lstStyle/>
            <a:p>
              <a:pPr defTabSz="914378"/>
              <a:r>
                <a:rPr lang="fr-FR" sz="1600" dirty="0">
                  <a:solidFill>
                    <a:schemeClr val="bg1">
                      <a:lumMod val="10000"/>
                    </a:schemeClr>
                  </a:solidFill>
                  <a:latin typeface="Montserrat" panose="00000500000000000000" pitchFamily="2" charset="0"/>
                </a:rPr>
                <a:t>Produire et publier de l’info</a:t>
              </a:r>
            </a:p>
          </p:txBody>
        </p:sp>
      </p:grpSp>
      <p:grpSp>
        <p:nvGrpSpPr>
          <p:cNvPr id="48" name="Groupe 47">
            <a:extLst>
              <a:ext uri="{FF2B5EF4-FFF2-40B4-BE49-F238E27FC236}">
                <a16:creationId xmlns:a16="http://schemas.microsoft.com/office/drawing/2014/main" id="{CE59AA0B-6CF6-474D-BCE4-87F73947FF27}"/>
              </a:ext>
            </a:extLst>
          </p:cNvPr>
          <p:cNvGrpSpPr/>
          <p:nvPr/>
        </p:nvGrpSpPr>
        <p:grpSpPr>
          <a:xfrm>
            <a:off x="910236" y="2976092"/>
            <a:ext cx="6512570" cy="369740"/>
            <a:chOff x="961748" y="3215273"/>
            <a:chExt cx="6512570" cy="369740"/>
          </a:xfrm>
        </p:grpSpPr>
        <p:sp>
          <p:nvSpPr>
            <p:cNvPr id="49" name="ZoneTexte 48">
              <a:extLst>
                <a:ext uri="{FF2B5EF4-FFF2-40B4-BE49-F238E27FC236}">
                  <a16:creationId xmlns:a16="http://schemas.microsoft.com/office/drawing/2014/main" id="{CBD53CA6-96A6-4175-A6F7-5D46A6646213}"/>
                </a:ext>
              </a:extLst>
            </p:cNvPr>
            <p:cNvSpPr txBox="1"/>
            <p:nvPr/>
          </p:nvSpPr>
          <p:spPr>
            <a:xfrm>
              <a:off x="1333277" y="3215273"/>
              <a:ext cx="6141041" cy="338554"/>
            </a:xfrm>
            <a:prstGeom prst="rect">
              <a:avLst/>
            </a:prstGeom>
            <a:noFill/>
          </p:spPr>
          <p:txBody>
            <a:bodyPr wrap="square" rtlCol="0">
              <a:spAutoFit/>
            </a:bodyPr>
            <a:lstStyle/>
            <a:p>
              <a:pPr defTabSz="914378"/>
              <a:r>
                <a:rPr lang="fr-FR" sz="1600" b="1" dirty="0">
                  <a:solidFill>
                    <a:schemeClr val="bg1">
                      <a:lumMod val="10000"/>
                    </a:schemeClr>
                  </a:solidFill>
                  <a:latin typeface="Montserrat" panose="00000500000000000000" pitchFamily="2" charset="0"/>
                </a:rPr>
                <a:t> Évaluer l’information </a:t>
              </a:r>
            </a:p>
          </p:txBody>
        </p:sp>
        <p:grpSp>
          <p:nvGrpSpPr>
            <p:cNvPr id="50" name="Google Shape;5664;p83">
              <a:extLst>
                <a:ext uri="{FF2B5EF4-FFF2-40B4-BE49-F238E27FC236}">
                  <a16:creationId xmlns:a16="http://schemas.microsoft.com/office/drawing/2014/main" id="{794EA7C8-AF97-4931-A719-E0B4A1E04768}"/>
                </a:ext>
              </a:extLst>
            </p:cNvPr>
            <p:cNvGrpSpPr/>
            <p:nvPr/>
          </p:nvGrpSpPr>
          <p:grpSpPr>
            <a:xfrm>
              <a:off x="961748" y="3215273"/>
              <a:ext cx="290815" cy="369740"/>
              <a:chOff x="-37326837" y="3582358"/>
              <a:chExt cx="248900" cy="316450"/>
            </a:xfrm>
          </p:grpSpPr>
          <p:sp>
            <p:nvSpPr>
              <p:cNvPr id="51" name="Google Shape;5665;p83">
                <a:extLst>
                  <a:ext uri="{FF2B5EF4-FFF2-40B4-BE49-F238E27FC236}">
                    <a16:creationId xmlns:a16="http://schemas.microsoft.com/office/drawing/2014/main" id="{99E48C1B-58BF-4EE7-B624-7046B9D556D8}"/>
                  </a:ext>
                </a:extLst>
              </p:cNvPr>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sp>
            <p:nvSpPr>
              <p:cNvPr id="52" name="Google Shape;5666;p83">
                <a:extLst>
                  <a:ext uri="{FF2B5EF4-FFF2-40B4-BE49-F238E27FC236}">
                    <a16:creationId xmlns:a16="http://schemas.microsoft.com/office/drawing/2014/main" id="{BE741085-ADB5-4F9D-887C-8C58E2B65F70}"/>
                  </a:ext>
                </a:extLst>
              </p:cNvPr>
              <p:cNvSpPr/>
              <p:nvPr/>
            </p:nvSpPr>
            <p:spPr>
              <a:xfrm>
                <a:off x="-37326837" y="3582358"/>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chemeClr val="bg1">
                      <a:lumMod val="10000"/>
                    </a:schemeClr>
                  </a:solidFill>
                  <a:effectLst/>
                  <a:uLnTx/>
                  <a:uFillTx/>
                </a:endParaRPr>
              </a:p>
            </p:txBody>
          </p:sp>
        </p:grpSp>
      </p:grpSp>
    </p:spTree>
    <p:extLst>
      <p:ext uri="{BB962C8B-B14F-4D97-AF65-F5344CB8AC3E}">
        <p14:creationId xmlns:p14="http://schemas.microsoft.com/office/powerpoint/2010/main" val="242552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109" y="971712"/>
            <a:ext cx="8021783" cy="3200076"/>
          </a:xfrm>
        </p:spPr>
        <p:txBody>
          <a:bodyPr/>
          <a:lstStyle/>
          <a:p>
            <a:pPr marL="0" indent="0" algn="ctr">
              <a:buNone/>
            </a:pPr>
            <a:endParaRPr lang="fr-FR" sz="1800" dirty="0">
              <a:solidFill>
                <a:prstClr val="black"/>
              </a:solidFill>
              <a:latin typeface="Microsoft New Tai Lue" panose="020B0502040204020203" pitchFamily="34" charset="0"/>
              <a:ea typeface="+mj-ea"/>
              <a:cs typeface="Microsoft New Tai Lue" panose="020B0502040204020203" pitchFamily="34" charset="0"/>
            </a:endParaRPr>
          </a:p>
          <a:p>
            <a:pPr marL="0" indent="0" algn="ctr">
              <a:lnSpc>
                <a:spcPct val="107000"/>
              </a:lnSpc>
              <a:spcAft>
                <a:spcPts val="600"/>
              </a:spcAft>
              <a:buNone/>
            </a:pPr>
            <a:r>
              <a:rPr lang="fr-FR" sz="1800" dirty="0">
                <a:latin typeface="Microsoft New Tai Lue" panose="020B0502040204020203" pitchFamily="34" charset="0"/>
                <a:ea typeface="Calibri" panose="020F0502020204030204" pitchFamily="34" charset="0"/>
                <a:cs typeface="Times New Roman" panose="02020603050405020304" pitchFamily="18" charset="0"/>
              </a:rPr>
              <a:t>ACTIVITE 1</a:t>
            </a:r>
            <a:r>
              <a:rPr lang="fr-FR" dirty="0">
                <a:latin typeface="Microsoft New Tai Lue" panose="020B0502040204020203" pitchFamily="34" charset="0"/>
                <a:ea typeface="Calibri" panose="020F0502020204030204" pitchFamily="34" charset="0"/>
                <a:cs typeface="Times New Roman" panose="02020603050405020304" pitchFamily="18" charset="0"/>
              </a:rPr>
              <a:t> : </a:t>
            </a:r>
            <a:r>
              <a:rPr lang="fr-FR" sz="1800" dirty="0">
                <a:latin typeface="Microsoft New Tai Lue" panose="020B0502040204020203" pitchFamily="34" charset="0"/>
                <a:ea typeface="Calibri" panose="020F0502020204030204" pitchFamily="34" charset="0"/>
                <a:cs typeface="Times New Roman" panose="02020603050405020304" pitchFamily="18" charset="0"/>
              </a:rPr>
              <a:t>J’APPRENDS A EVALUER L’EXPERTISE D’UNE SOURCE D’INFORMATION</a:t>
            </a:r>
            <a:endParaRPr lang="fr-FR" sz="15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endParaRPr lang="fr-FR" sz="1500" dirty="0">
              <a:latin typeface="Microsoft New Tai Lue" panose="020B0502040204020203" pitchFamily="34" charset="0"/>
              <a:cs typeface="Microsoft New Tai Lue" panose="020B0502040204020203" pitchFamily="34" charset="0"/>
            </a:endParaRPr>
          </a:p>
          <a:p>
            <a:pPr marL="0" indent="0">
              <a:buNone/>
            </a:pPr>
            <a:r>
              <a:rPr lang="fr-FR" sz="1800" dirty="0"/>
              <a:t>A partir de ce que nous venons d’apprendre ensemble, relie chacune de ces trois sources à l’étiquette qui lui correspond le mieux.</a:t>
            </a:r>
          </a:p>
          <a:p>
            <a:pPr marL="0" indent="0">
              <a:buNone/>
            </a:pPr>
            <a:endParaRPr lang="fr-FR" dirty="0"/>
          </a:p>
        </p:txBody>
      </p:sp>
    </p:spTree>
    <p:extLst>
      <p:ext uri="{BB962C8B-B14F-4D97-AF65-F5344CB8AC3E}">
        <p14:creationId xmlns:p14="http://schemas.microsoft.com/office/powerpoint/2010/main" val="2196479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p:nvPr/>
        </p:nvCxnSpPr>
        <p:spPr>
          <a:xfrm flipV="1">
            <a:off x="2492857" y="4022525"/>
            <a:ext cx="3457670" cy="1045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a:xfrm>
            <a:off x="2491552" y="902678"/>
            <a:ext cx="3350657" cy="156435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6" name="Connecteur droit avec flèche 45"/>
          <p:cNvCxnSpPr/>
          <p:nvPr/>
        </p:nvCxnSpPr>
        <p:spPr>
          <a:xfrm flipV="1">
            <a:off x="2492857" y="944101"/>
            <a:ext cx="3457670" cy="146630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8" name="Groupe 57"/>
          <p:cNvGrpSpPr/>
          <p:nvPr/>
        </p:nvGrpSpPr>
        <p:grpSpPr>
          <a:xfrm>
            <a:off x="523968" y="339111"/>
            <a:ext cx="2105977" cy="4456747"/>
            <a:chOff x="945" y="0"/>
            <a:chExt cx="2808294" cy="5942329"/>
          </a:xfrm>
        </p:grpSpPr>
        <p:grpSp>
          <p:nvGrpSpPr>
            <p:cNvPr id="59" name="Groupe 58"/>
            <p:cNvGrpSpPr/>
            <p:nvPr/>
          </p:nvGrpSpPr>
          <p:grpSpPr>
            <a:xfrm>
              <a:off x="945" y="0"/>
              <a:ext cx="2808294" cy="5942329"/>
              <a:chOff x="180504" y="-57473"/>
              <a:chExt cx="2808866" cy="5943320"/>
            </a:xfrm>
          </p:grpSpPr>
          <p:grpSp>
            <p:nvGrpSpPr>
              <p:cNvPr id="64" name="Groupe 63"/>
              <p:cNvGrpSpPr/>
              <p:nvPr/>
            </p:nvGrpSpPr>
            <p:grpSpPr>
              <a:xfrm>
                <a:off x="181744" y="-57473"/>
                <a:ext cx="2807626" cy="1571979"/>
                <a:chOff x="10323" y="-57478"/>
                <a:chExt cx="2808083" cy="1572150"/>
              </a:xfrm>
            </p:grpSpPr>
            <p:sp>
              <p:nvSpPr>
                <p:cNvPr id="71" name="Rectangle 70"/>
                <p:cNvSpPr/>
                <p:nvPr/>
              </p:nvSpPr>
              <p:spPr>
                <a:xfrm>
                  <a:off x="10323" y="-57478"/>
                  <a:ext cx="2164927" cy="137541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2100" kern="1200">
                      <a:solidFill>
                        <a:prstClr val="white"/>
                      </a:solidFill>
                      <a:latin typeface="Calibri" panose="020F0502020204030204"/>
                      <a:ea typeface="Calibri" panose="020F0502020204030204" pitchFamily="34" charset="0"/>
                      <a:cs typeface="Times New Roman" panose="02020603050405020304" pitchFamily="18" charset="0"/>
                    </a:rPr>
                    <a:t> </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72" name="Rectangle 71"/>
                <p:cNvSpPr/>
                <p:nvPr/>
              </p:nvSpPr>
              <p:spPr>
                <a:xfrm>
                  <a:off x="507206" y="1133072"/>
                  <a:ext cx="2311200" cy="38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1050" kern="1200">
                      <a:solidFill>
                        <a:srgbClr val="000000"/>
                      </a:solidFill>
                      <a:effectLst>
                        <a:outerShdw blurRad="38100" dist="19050" dir="2700000" algn="tl">
                          <a:prstClr val="black">
                            <a:alpha val="40000"/>
                          </a:prstClr>
                        </a:outerShdw>
                      </a:effectLst>
                      <a:latin typeface="Calibri" panose="020F0502020204030204"/>
                      <a:ea typeface="Calibri" panose="020F0502020204030204" pitchFamily="34" charset="0"/>
                      <a:cs typeface="Times New Roman" panose="02020603050405020304" pitchFamily="18" charset="0"/>
                    </a:rPr>
                    <a:t>AURELIEN BARRAU</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nvGrpSpPr>
              <p:cNvPr id="65" name="Groupe 64"/>
              <p:cNvGrpSpPr/>
              <p:nvPr/>
            </p:nvGrpSpPr>
            <p:grpSpPr>
              <a:xfrm>
                <a:off x="180504" y="4282146"/>
                <a:ext cx="2735572" cy="1603701"/>
                <a:chOff x="1" y="17971"/>
                <a:chExt cx="2735782" cy="1604395"/>
              </a:xfrm>
            </p:grpSpPr>
            <p:sp>
              <p:nvSpPr>
                <p:cNvPr id="69" name="Rectangle 68"/>
                <p:cNvSpPr/>
                <p:nvPr/>
              </p:nvSpPr>
              <p:spPr>
                <a:xfrm>
                  <a:off x="1" y="17971"/>
                  <a:ext cx="2163798" cy="14215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2100" kern="1200">
                      <a:solidFill>
                        <a:prstClr val="white"/>
                      </a:solidFill>
                      <a:latin typeface="Calibri" panose="020F0502020204030204"/>
                      <a:ea typeface="Calibri" panose="020F0502020204030204" pitchFamily="34" charset="0"/>
                      <a:cs typeface="Times New Roman" panose="02020603050405020304" pitchFamily="18" charset="0"/>
                    </a:rPr>
                    <a:t> </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70" name="Rectangle 69"/>
                <p:cNvSpPr/>
                <p:nvPr/>
              </p:nvSpPr>
              <p:spPr>
                <a:xfrm>
                  <a:off x="330714" y="1212311"/>
                  <a:ext cx="2405069" cy="4100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1050" kern="1200">
                      <a:solidFill>
                        <a:srgbClr val="000000"/>
                      </a:solidFill>
                      <a:effectLst>
                        <a:outerShdw blurRad="38100" dist="19050" dir="2700000" algn="tl">
                          <a:prstClr val="black">
                            <a:alpha val="40000"/>
                          </a:prstClr>
                        </a:outerShdw>
                      </a:effectLst>
                      <a:latin typeface="Calibri" panose="020F0502020204030204"/>
                      <a:ea typeface="Calibri" panose="020F0502020204030204" pitchFamily="34" charset="0"/>
                      <a:cs typeface="Times New Roman" panose="02020603050405020304" pitchFamily="18" charset="0"/>
                    </a:rPr>
                    <a:t>VALERIE MASSON-DELMOTTE</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nvGrpSpPr>
              <p:cNvPr id="66" name="Groupe 65"/>
              <p:cNvGrpSpPr/>
              <p:nvPr/>
            </p:nvGrpSpPr>
            <p:grpSpPr>
              <a:xfrm>
                <a:off x="181744" y="2136378"/>
                <a:ext cx="2661641" cy="1549885"/>
                <a:chOff x="2184" y="-240"/>
                <a:chExt cx="2662101" cy="1550055"/>
              </a:xfrm>
            </p:grpSpPr>
            <p:sp>
              <p:nvSpPr>
                <p:cNvPr id="67" name="Rectangle 66"/>
                <p:cNvSpPr/>
                <p:nvPr/>
              </p:nvSpPr>
              <p:spPr>
                <a:xfrm>
                  <a:off x="2184" y="-240"/>
                  <a:ext cx="2163206" cy="1341232"/>
                </a:xfrm>
                <a:prstGeom prst="rect">
                  <a:avLst/>
                </a:prstGeom>
                <a:blipFill dpi="0" rotWithShape="1">
                  <a:blip r:embed="rId4" cstate="print">
                    <a:extLst>
                      <a:ext uri="{28A0092B-C50C-407E-A947-70E740481C1C}">
                        <a14:useLocalDpi xmlns:a14="http://schemas.microsoft.com/office/drawing/2010/main" val="0"/>
                      </a:ext>
                    </a:extLst>
                  </a:blip>
                  <a:srcRect/>
                  <a:stretch>
                    <a:fillRect l="-29950" r="-1"/>
                  </a:stretch>
                </a:bli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2100" kern="1200">
                      <a:solidFill>
                        <a:prstClr val="white"/>
                      </a:solidFill>
                      <a:latin typeface="Calibri" panose="020F0502020204030204"/>
                      <a:ea typeface="Calibri" panose="020F0502020204030204" pitchFamily="34" charset="0"/>
                      <a:cs typeface="Times New Roman" panose="02020603050405020304" pitchFamily="18" charset="0"/>
                    </a:rPr>
                    <a:t> </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68" name="Rectangle 67"/>
                <p:cNvSpPr/>
                <p:nvPr/>
              </p:nvSpPr>
              <p:spPr>
                <a:xfrm>
                  <a:off x="353085" y="1168215"/>
                  <a:ext cx="2311200" cy="38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1050" kern="1200">
                      <a:solidFill>
                        <a:srgbClr val="000000"/>
                      </a:solidFill>
                      <a:effectLst>
                        <a:outerShdw blurRad="38100" dist="19050" dir="2700000" algn="tl">
                          <a:prstClr val="black">
                            <a:alpha val="40000"/>
                          </a:prstClr>
                        </a:outerShdw>
                      </a:effectLst>
                      <a:latin typeface="Calibri" panose="020F0502020204030204"/>
                      <a:ea typeface="Calibri" panose="020F0502020204030204" pitchFamily="34" charset="0"/>
                      <a:cs typeface="Times New Roman" panose="02020603050405020304" pitchFamily="18" charset="0"/>
                    </a:rPr>
                    <a:t>CHRISTOPHE CASSOU</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grpSp>
        </p:grpSp>
        <p:grpSp>
          <p:nvGrpSpPr>
            <p:cNvPr id="60" name="Groupe 59"/>
            <p:cNvGrpSpPr/>
            <p:nvPr/>
          </p:nvGrpSpPr>
          <p:grpSpPr>
            <a:xfrm>
              <a:off x="2268005" y="651850"/>
              <a:ext cx="117690" cy="4308879"/>
              <a:chOff x="-122110" y="0"/>
              <a:chExt cx="117690" cy="4308879"/>
            </a:xfrm>
          </p:grpSpPr>
          <p:sp>
            <p:nvSpPr>
              <p:cNvPr id="61" name="Ellipse 60"/>
              <p:cNvSpPr/>
              <p:nvPr/>
            </p:nvSpPr>
            <p:spPr>
              <a:xfrm>
                <a:off x="-122110" y="0"/>
                <a:ext cx="90515" cy="99574"/>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sp>
            <p:nvSpPr>
              <p:cNvPr id="62" name="Ellipse 61"/>
              <p:cNvSpPr/>
              <p:nvPr/>
            </p:nvSpPr>
            <p:spPr>
              <a:xfrm>
                <a:off x="-113056" y="4209861"/>
                <a:ext cx="90165" cy="9901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sp>
            <p:nvSpPr>
              <p:cNvPr id="63" name="Ellipse 62"/>
              <p:cNvSpPr/>
              <p:nvPr/>
            </p:nvSpPr>
            <p:spPr>
              <a:xfrm>
                <a:off x="-94950" y="2136617"/>
                <a:ext cx="90530" cy="99585"/>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grpSp>
      </p:grpSp>
      <p:grpSp>
        <p:nvGrpSpPr>
          <p:cNvPr id="73" name="Groupe 72"/>
          <p:cNvGrpSpPr/>
          <p:nvPr/>
        </p:nvGrpSpPr>
        <p:grpSpPr>
          <a:xfrm>
            <a:off x="6056955" y="252331"/>
            <a:ext cx="2798287" cy="4543526"/>
            <a:chOff x="0" y="0"/>
            <a:chExt cx="2851955" cy="5808507"/>
          </a:xfrm>
        </p:grpSpPr>
        <p:grpSp>
          <p:nvGrpSpPr>
            <p:cNvPr id="74" name="Groupe 73"/>
            <p:cNvGrpSpPr/>
            <p:nvPr/>
          </p:nvGrpSpPr>
          <p:grpSpPr>
            <a:xfrm>
              <a:off x="0" y="0"/>
              <a:ext cx="2843229" cy="1513569"/>
              <a:chOff x="1244600" y="0"/>
              <a:chExt cx="2843690" cy="1513734"/>
            </a:xfrm>
          </p:grpSpPr>
          <p:grpSp>
            <p:nvGrpSpPr>
              <p:cNvPr id="85" name="Groupe 84"/>
              <p:cNvGrpSpPr/>
              <p:nvPr/>
            </p:nvGrpSpPr>
            <p:grpSpPr>
              <a:xfrm>
                <a:off x="1416050" y="0"/>
                <a:ext cx="2672240" cy="1513734"/>
                <a:chOff x="0" y="0"/>
                <a:chExt cx="2672240" cy="1513734"/>
              </a:xfrm>
            </p:grpSpPr>
            <p:sp>
              <p:nvSpPr>
                <p:cNvPr id="87" name="Rectangle 86"/>
                <p:cNvSpPr/>
                <p:nvPr/>
              </p:nvSpPr>
              <p:spPr>
                <a:xfrm>
                  <a:off x="0" y="0"/>
                  <a:ext cx="2203200" cy="1144800"/>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2100" kern="1200" dirty="0">
                      <a:solidFill>
                        <a:prstClr val="white"/>
                      </a:solidFill>
                      <a:latin typeface="Calibri" panose="020F0502020204030204"/>
                      <a:ea typeface="Calibri" panose="020F0502020204030204" pitchFamily="34" charset="0"/>
                      <a:cs typeface="Times New Roman" panose="02020603050405020304" pitchFamily="18" charset="0"/>
                    </a:rPr>
                    <a:t>EXPERTISE</a:t>
                  </a:r>
                  <a:endParaRPr lang="fr-FR" sz="825" kern="1200" dirty="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88" name="Rectangle 87"/>
                <p:cNvSpPr/>
                <p:nvPr/>
              </p:nvSpPr>
              <p:spPr>
                <a:xfrm>
                  <a:off x="353054" y="986024"/>
                  <a:ext cx="2319186" cy="527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buClrTx/>
                  </a:pPr>
                  <a:r>
                    <a:rPr lang="fr-FR" sz="900" kern="1200" dirty="0">
                      <a:solidFill>
                        <a:srgbClr val="000000"/>
                      </a:solidFill>
                      <a:latin typeface="Microsoft New Tai Lue" panose="020B0502040204020203" pitchFamily="34" charset="0"/>
                    </a:rPr>
                    <a:t>A-t-elle des connaissances théoriques et de l'expérience ?</a:t>
                  </a:r>
                  <a:r>
                    <a:rPr lang="fr-FR" sz="1050" kern="1200" dirty="0">
                      <a:solidFill>
                        <a:srgbClr val="000000"/>
                      </a:solidFill>
                      <a:effectLst>
                        <a:outerShdw blurRad="38100" dist="19050" dir="2700000" algn="tl">
                          <a:prstClr val="black">
                            <a:alpha val="40000"/>
                          </a:prstClr>
                        </a:outerShdw>
                      </a:effectLst>
                      <a:latin typeface="Microsoft New Tai Lue" panose="020B0502040204020203" pitchFamily="34" charset="0"/>
                    </a:rPr>
                    <a:t> </a:t>
                  </a:r>
                  <a:endParaRPr lang="fr-FR" sz="1350" kern="1200" dirty="0">
                    <a:solidFill>
                      <a:prstClr val="white"/>
                    </a:solidFill>
                    <a:latin typeface="Calibri" panose="020F0502020204030204"/>
                  </a:endParaRPr>
                </a:p>
              </p:txBody>
            </p:sp>
          </p:grpSp>
          <p:sp>
            <p:nvSpPr>
              <p:cNvPr id="86" name="Ellipse 85"/>
              <p:cNvSpPr/>
              <p:nvPr/>
            </p:nvSpPr>
            <p:spPr>
              <a:xfrm>
                <a:off x="1244600" y="622300"/>
                <a:ext cx="90535" cy="9958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grpSp>
        <p:grpSp>
          <p:nvGrpSpPr>
            <p:cNvPr id="75" name="Groupe 74"/>
            <p:cNvGrpSpPr/>
            <p:nvPr/>
          </p:nvGrpSpPr>
          <p:grpSpPr>
            <a:xfrm>
              <a:off x="9053" y="4264183"/>
              <a:ext cx="2842902" cy="1544324"/>
              <a:chOff x="1244600" y="0"/>
              <a:chExt cx="2842902" cy="1544937"/>
            </a:xfrm>
          </p:grpSpPr>
          <p:grpSp>
            <p:nvGrpSpPr>
              <p:cNvPr id="81" name="Groupe 80"/>
              <p:cNvGrpSpPr/>
              <p:nvPr/>
            </p:nvGrpSpPr>
            <p:grpSpPr>
              <a:xfrm>
                <a:off x="1416050" y="0"/>
                <a:ext cx="2671452" cy="1544937"/>
                <a:chOff x="0" y="0"/>
                <a:chExt cx="2671657" cy="1544992"/>
              </a:xfrm>
            </p:grpSpPr>
            <p:sp>
              <p:nvSpPr>
                <p:cNvPr id="83" name="Rectangle 82"/>
                <p:cNvSpPr/>
                <p:nvPr/>
              </p:nvSpPr>
              <p:spPr>
                <a:xfrm>
                  <a:off x="0" y="0"/>
                  <a:ext cx="2285969" cy="1144800"/>
                </a:xfrm>
                <a:prstGeom prst="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2100" kern="1200">
                      <a:solidFill>
                        <a:prstClr val="white"/>
                      </a:solidFill>
                      <a:latin typeface="Calibri" panose="020F0502020204030204"/>
                      <a:ea typeface="Calibri" panose="020F0502020204030204" pitchFamily="34" charset="0"/>
                      <a:cs typeface="Times New Roman" panose="02020603050405020304" pitchFamily="18" charset="0"/>
                    </a:rPr>
                    <a:t>COMPETENCE</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84" name="Rectangle 83"/>
                <p:cNvSpPr/>
                <p:nvPr/>
              </p:nvSpPr>
              <p:spPr>
                <a:xfrm>
                  <a:off x="243087" y="1029924"/>
                  <a:ext cx="2428570" cy="5150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900" kern="1200" dirty="0">
                      <a:solidFill>
                        <a:srgbClr val="000000"/>
                      </a:solidFill>
                      <a:effectLst>
                        <a:outerShdw blurRad="38100" dist="19050" dir="2700000" algn="tl">
                          <a:prstClr val="black">
                            <a:alpha val="40000"/>
                          </a:prstClr>
                        </a:outerShdw>
                      </a:effectLst>
                      <a:latin typeface="Microsoft New Tai Lue" panose="020B0502040204020203" pitchFamily="34" charset="0"/>
                      <a:ea typeface="Calibri" panose="020F0502020204030204" pitchFamily="34" charset="0"/>
                      <a:cs typeface="Times New Roman" panose="02020603050405020304" pitchFamily="18" charset="0"/>
                    </a:rPr>
                    <a:t>Cette source est-elle capable de me dire la vérité sur un sujet ?</a:t>
                  </a:r>
                  <a:r>
                    <a:rPr lang="fr-FR" sz="825" kern="1200" dirty="0">
                      <a:solidFill>
                        <a:srgbClr val="000000"/>
                      </a:solidFill>
                      <a:effectLst>
                        <a:outerShdw blurRad="38100" dist="19050" dir="2700000" algn="tl">
                          <a:prstClr val="black">
                            <a:alpha val="40000"/>
                          </a:prstClr>
                        </a:outerShdw>
                      </a:effectLst>
                      <a:latin typeface="Microsoft New Tai Lue" panose="020B0502040204020203" pitchFamily="34" charset="0"/>
                      <a:ea typeface="Calibri" panose="020F0502020204030204" pitchFamily="34" charset="0"/>
                      <a:cs typeface="Times New Roman" panose="02020603050405020304" pitchFamily="18" charset="0"/>
                    </a:rPr>
                    <a:t> </a:t>
                  </a:r>
                  <a:endParaRPr lang="fr-FR" sz="825" kern="1200" dirty="0">
                    <a:solidFill>
                      <a:prstClr val="white"/>
                    </a:solidFill>
                    <a:latin typeface="Calibri" panose="020F0502020204030204"/>
                    <a:ea typeface="Calibri" panose="020F0502020204030204" pitchFamily="34" charset="0"/>
                    <a:cs typeface="Times New Roman" panose="02020603050405020304" pitchFamily="18" charset="0"/>
                  </a:endParaRPr>
                </a:p>
              </p:txBody>
            </p:sp>
          </p:grpSp>
          <p:sp>
            <p:nvSpPr>
              <p:cNvPr id="82" name="Ellipse 81"/>
              <p:cNvSpPr/>
              <p:nvPr/>
            </p:nvSpPr>
            <p:spPr>
              <a:xfrm>
                <a:off x="1244600" y="571500"/>
                <a:ext cx="90170" cy="990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grpSp>
        <p:grpSp>
          <p:nvGrpSpPr>
            <p:cNvPr id="76" name="Groupe 75"/>
            <p:cNvGrpSpPr/>
            <p:nvPr/>
          </p:nvGrpSpPr>
          <p:grpSpPr>
            <a:xfrm>
              <a:off x="27160" y="2136618"/>
              <a:ext cx="2823940" cy="1466758"/>
              <a:chOff x="1263650" y="0"/>
              <a:chExt cx="2823940" cy="1466758"/>
            </a:xfrm>
          </p:grpSpPr>
          <p:grpSp>
            <p:nvGrpSpPr>
              <p:cNvPr id="77" name="Groupe 76"/>
              <p:cNvGrpSpPr/>
              <p:nvPr/>
            </p:nvGrpSpPr>
            <p:grpSpPr>
              <a:xfrm>
                <a:off x="1416050" y="0"/>
                <a:ext cx="2671540" cy="1466758"/>
                <a:chOff x="0" y="0"/>
                <a:chExt cx="2672001" cy="1466918"/>
              </a:xfrm>
            </p:grpSpPr>
            <p:sp>
              <p:nvSpPr>
                <p:cNvPr id="79" name="Rectangle 78"/>
                <p:cNvSpPr/>
                <p:nvPr/>
              </p:nvSpPr>
              <p:spPr>
                <a:xfrm>
                  <a:off x="0" y="0"/>
                  <a:ext cx="2203200" cy="1144800"/>
                </a:xfrm>
                <a:prstGeom prst="rect">
                  <a:avLst/>
                </a:prstGeom>
                <a:solidFill>
                  <a:schemeClr val="accent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buClrTx/>
                  </a:pPr>
                  <a:r>
                    <a:rPr lang="fr-FR" sz="2100" kern="1200">
                      <a:solidFill>
                        <a:prstClr val="white"/>
                      </a:solidFill>
                      <a:latin typeface="Calibri" panose="020F0502020204030204"/>
                      <a:ea typeface="Calibri" panose="020F0502020204030204" pitchFamily="34" charset="0"/>
                      <a:cs typeface="Times New Roman" panose="02020603050405020304" pitchFamily="18" charset="0"/>
                    </a:rPr>
                    <a:t>REPUTATION</a:t>
                  </a:r>
                  <a:endParaRPr lang="fr-FR" sz="825" kern="1200">
                    <a:solidFill>
                      <a:prstClr val="white"/>
                    </a:solidFill>
                    <a:latin typeface="Calibri" panose="020F0502020204030204"/>
                    <a:ea typeface="Calibri" panose="020F0502020204030204" pitchFamily="34" charset="0"/>
                    <a:cs typeface="Times New Roman" panose="02020603050405020304" pitchFamily="18" charset="0"/>
                  </a:endParaRPr>
                </a:p>
              </p:txBody>
            </p:sp>
            <p:sp>
              <p:nvSpPr>
                <p:cNvPr id="80" name="Rectangle 79"/>
                <p:cNvSpPr/>
                <p:nvPr/>
              </p:nvSpPr>
              <p:spPr>
                <a:xfrm>
                  <a:off x="353076" y="959429"/>
                  <a:ext cx="2318925" cy="5074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b" anchorCtr="0" forceAA="0" compatLnSpc="1">
                  <a:prstTxWarp prst="textNoShape">
                    <a:avLst/>
                  </a:prstTxWarp>
                  <a:noAutofit/>
                </a:bodyPr>
                <a:lstStyle/>
                <a:p>
                  <a:pPr algn="ctr" defTabSz="685800">
                    <a:lnSpc>
                      <a:spcPct val="107000"/>
                    </a:lnSpc>
                    <a:spcAft>
                      <a:spcPts val="600"/>
                    </a:spcAft>
                    <a:buClrTx/>
                  </a:pPr>
                  <a:r>
                    <a:rPr lang="fr-FR" sz="900" kern="1200" dirty="0">
                      <a:solidFill>
                        <a:srgbClr val="000000"/>
                      </a:solidFill>
                      <a:effectLst>
                        <a:outerShdw blurRad="38100" dist="19050" dir="2700000" algn="tl">
                          <a:prstClr val="black">
                            <a:alpha val="40000"/>
                          </a:prstClr>
                        </a:outerShdw>
                      </a:effectLst>
                      <a:latin typeface="Microsoft New Tai Lue" panose="020B0502040204020203" pitchFamily="34" charset="0"/>
                      <a:ea typeface="Calibri" panose="020F0502020204030204" pitchFamily="34" charset="0"/>
                      <a:cs typeface="Microsoft New Tai Lue" panose="020B0502040204020203" pitchFamily="34" charset="0"/>
                    </a:rPr>
                    <a:t>Est-elle reconnue par des experts et/ou par le public ?</a:t>
                  </a:r>
                  <a:endParaRPr lang="fr-FR" sz="825" kern="1200" dirty="0">
                    <a:solidFill>
                      <a:prstClr val="white"/>
                    </a:solidFill>
                    <a:latin typeface="Microsoft New Tai Lue" panose="020B0502040204020203" pitchFamily="34" charset="0"/>
                    <a:ea typeface="Calibri" panose="020F0502020204030204" pitchFamily="34" charset="0"/>
                    <a:cs typeface="Microsoft New Tai Lue" panose="020B0502040204020203" pitchFamily="34" charset="0"/>
                  </a:endParaRPr>
                </a:p>
              </p:txBody>
            </p:sp>
          </p:grpSp>
          <p:sp>
            <p:nvSpPr>
              <p:cNvPr id="78" name="Ellipse 77"/>
              <p:cNvSpPr/>
              <p:nvPr/>
            </p:nvSpPr>
            <p:spPr>
              <a:xfrm>
                <a:off x="1263650" y="622300"/>
                <a:ext cx="90535" cy="99588"/>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grpSp>
      </p:grpSp>
    </p:spTree>
    <p:extLst>
      <p:ext uri="{BB962C8B-B14F-4D97-AF65-F5344CB8AC3E}">
        <p14:creationId xmlns:p14="http://schemas.microsoft.com/office/powerpoint/2010/main" val="120298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ppt_w/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 calcmode="lin" valueType="num">
                                      <p:cBhvr>
                                        <p:cTn id="9" dur="1000" fill="hold"/>
                                        <p:tgtEl>
                                          <p:spTgt spid="41"/>
                                        </p:tgtEl>
                                        <p:attrNameLst>
                                          <p:attrName>ppt_w</p:attrName>
                                        </p:attrNameLst>
                                      </p:cBhvr>
                                      <p:tavLst>
                                        <p:tav tm="0">
                                          <p:val>
                                            <p:fltVal val="0"/>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1000" fill="hold"/>
                                        <p:tgtEl>
                                          <p:spTgt spid="46"/>
                                        </p:tgtEl>
                                        <p:attrNameLst>
                                          <p:attrName>ppt_x</p:attrName>
                                        </p:attrNameLst>
                                      </p:cBhvr>
                                      <p:tavLst>
                                        <p:tav tm="0">
                                          <p:val>
                                            <p:strVal val="#ppt_x-#ppt_w/2"/>
                                          </p:val>
                                        </p:tav>
                                        <p:tav tm="100000">
                                          <p:val>
                                            <p:strVal val="#ppt_x"/>
                                          </p:val>
                                        </p:tav>
                                      </p:tavLst>
                                    </p:anim>
                                    <p:anim calcmode="lin" valueType="num">
                                      <p:cBhvr>
                                        <p:cTn id="16" dur="1000" fill="hold"/>
                                        <p:tgtEl>
                                          <p:spTgt spid="46"/>
                                        </p:tgtEl>
                                        <p:attrNameLst>
                                          <p:attrName>ppt_y</p:attrName>
                                        </p:attrNameLst>
                                      </p:cBhvr>
                                      <p:tavLst>
                                        <p:tav tm="0">
                                          <p:val>
                                            <p:strVal val="#ppt_y"/>
                                          </p:val>
                                        </p:tav>
                                        <p:tav tm="100000">
                                          <p:val>
                                            <p:strVal val="#ppt_y"/>
                                          </p:val>
                                        </p:tav>
                                      </p:tavLst>
                                    </p:anim>
                                    <p:anim calcmode="lin" valueType="num">
                                      <p:cBhvr>
                                        <p:cTn id="17" dur="1000" fill="hold"/>
                                        <p:tgtEl>
                                          <p:spTgt spid="46"/>
                                        </p:tgtEl>
                                        <p:attrNameLst>
                                          <p:attrName>ppt_w</p:attrName>
                                        </p:attrNameLst>
                                      </p:cBhvr>
                                      <p:tavLst>
                                        <p:tav tm="0">
                                          <p:val>
                                            <p:fltVal val="0"/>
                                          </p:val>
                                        </p:tav>
                                        <p:tav tm="100000">
                                          <p:val>
                                            <p:strVal val="#ppt_w"/>
                                          </p:val>
                                        </p:tav>
                                      </p:tavLst>
                                    </p:anim>
                                    <p:anim calcmode="lin" valueType="num">
                                      <p:cBhvr>
                                        <p:cTn id="18" dur="1000" fill="hold"/>
                                        <p:tgtEl>
                                          <p:spTgt spid="4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ppt_w/2"/>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 de texte 55"/>
          <p:cNvSpPr txBox="1"/>
          <p:nvPr/>
        </p:nvSpPr>
        <p:spPr>
          <a:xfrm>
            <a:off x="336904" y="2142945"/>
            <a:ext cx="2683042" cy="2717813"/>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15000"/>
              </a:lnSpc>
              <a:spcAft>
                <a:spcPts val="600"/>
              </a:spcAft>
              <a:buClrTx/>
            </a:pPr>
            <a:r>
              <a:rPr lang="fr-FR" sz="1200" kern="1200" dirty="0">
                <a:solidFill>
                  <a:prstClr val="black"/>
                </a:solidFill>
                <a:latin typeface="Microsoft New Tai Lue" panose="020B0502040204020203" pitchFamily="34" charset="0"/>
                <a:ea typeface="Times New Roman" panose="02020603050405020304" pitchFamily="18" charset="0"/>
                <a:cs typeface="Times New Roman" panose="02020603050405020304" pitchFamily="18" charset="0"/>
              </a:rPr>
              <a:t>«</a:t>
            </a:r>
            <a:r>
              <a:rPr lang="fr-FR" sz="1350" kern="1200" dirty="0">
                <a:solidFill>
                  <a:prstClr val="black"/>
                </a:solidFill>
                <a:latin typeface="Microsoft New Tai Lue" panose="020B0502040204020203" pitchFamily="34" charset="0"/>
                <a:ea typeface="Times New Roman" panose="02020603050405020304" pitchFamily="18" charset="0"/>
                <a:cs typeface="Times New Roman" panose="02020603050405020304" pitchFamily="18" charset="0"/>
              </a:rPr>
              <a:t>Les villes produisent plus de la moitié des émissions mondiales de gaz à effet de serre et cette part augmente. Il y a des démarches d’adaptation au changement climatique qui ont de mauvais effets. Par exemple, la climatisation permet de soulager des températures élevées, mais elle réchauffe l’air extérieur et augmente la chaleur.</a:t>
            </a:r>
            <a:r>
              <a:rPr lang="fr-FR" sz="1200" kern="1200" dirty="0">
                <a:solidFill>
                  <a:prstClr val="black"/>
                </a:solidFill>
                <a:latin typeface="Microsoft New Tai Lue" panose="020B0502040204020203" pitchFamily="34" charset="0"/>
                <a:ea typeface="Times New Roman" panose="02020603050405020304" pitchFamily="18" charset="0"/>
                <a:cs typeface="Times New Roman" panose="02020603050405020304" pitchFamily="18" charset="0"/>
              </a:rPr>
              <a:t> »</a:t>
            </a:r>
            <a:endParaRPr lang="fr-FR" sz="675"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7000"/>
              </a:lnSpc>
              <a:buClrTx/>
            </a:pPr>
            <a:r>
              <a:rPr lang="fr-FR" sz="1050" b="1" kern="1200" dirty="0">
                <a:solidFill>
                  <a:prstClr val="black"/>
                </a:solidFill>
                <a:latin typeface="Microsoft New Tai Lue" panose="020B0502040204020203" pitchFamily="34" charset="0"/>
                <a:ea typeface="Times New Roman" panose="02020603050405020304" pitchFamily="18" charset="0"/>
                <a:cs typeface="Times New Roman" panose="02020603050405020304" pitchFamily="18" charset="0"/>
              </a:rPr>
              <a:t> </a:t>
            </a:r>
            <a:endParaRPr lang="fr-FR" sz="825"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6" name="Groupe 35"/>
          <p:cNvGrpSpPr/>
          <p:nvPr/>
        </p:nvGrpSpPr>
        <p:grpSpPr>
          <a:xfrm>
            <a:off x="288760" y="170122"/>
            <a:ext cx="2803985" cy="4822984"/>
            <a:chOff x="569890" y="226829"/>
            <a:chExt cx="3349977" cy="5996765"/>
          </a:xfrm>
        </p:grpSpPr>
        <p:sp>
          <p:nvSpPr>
            <p:cNvPr id="14" name="Rectangle 13"/>
            <p:cNvSpPr/>
            <p:nvPr/>
          </p:nvSpPr>
          <p:spPr>
            <a:xfrm rot="5400000">
              <a:off x="-753504" y="1550223"/>
              <a:ext cx="5996765" cy="3349977"/>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sp>
          <p:nvSpPr>
            <p:cNvPr id="12" name="Rectangle 11"/>
            <p:cNvSpPr/>
            <p:nvPr/>
          </p:nvSpPr>
          <p:spPr>
            <a:xfrm>
              <a:off x="888274" y="364438"/>
              <a:ext cx="2683756" cy="195322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grpSp>
      <p:sp>
        <p:nvSpPr>
          <p:cNvPr id="18" name="Zone de texte 50"/>
          <p:cNvSpPr txBox="1"/>
          <p:nvPr/>
        </p:nvSpPr>
        <p:spPr>
          <a:xfrm>
            <a:off x="3267586" y="2142946"/>
            <a:ext cx="2694521" cy="2717812"/>
          </a:xfrm>
          <a:prstGeom prst="rect">
            <a:avLst/>
          </a:prstGeom>
          <a:solidFill>
            <a:sysClr val="window" lastClr="FFFFFF"/>
          </a:solidFill>
          <a:ln w="190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15000"/>
              </a:lnSpc>
              <a:buClrTx/>
            </a:pPr>
            <a:r>
              <a:rPr lang="fr-FR" sz="1350" kern="1200" dirty="0">
                <a:solidFill>
                  <a:srgbClr val="48484D"/>
                </a:solidFill>
                <a:latin typeface="Microsoft New Tai Lue" panose="020B0502040204020203" pitchFamily="34" charset="0"/>
                <a:ea typeface="Calibri" panose="020F0502020204030204" pitchFamily="34" charset="0"/>
                <a:cs typeface="Microsoft New Tai Lue" panose="020B0502040204020203" pitchFamily="34" charset="0"/>
              </a:rPr>
              <a:t>« </a:t>
            </a:r>
            <a:r>
              <a:rPr lang="fr-FR" sz="1350" kern="1200" dirty="0">
                <a:solidFill>
                  <a:prstClr val="black"/>
                </a:solidFill>
                <a:latin typeface="Microsoft New Tai Lue" panose="020B0502040204020203" pitchFamily="34" charset="0"/>
                <a:ea typeface="+mn-ea"/>
                <a:cs typeface="Microsoft New Tai Lue" panose="020B0502040204020203" pitchFamily="34" charset="0"/>
              </a:rPr>
              <a:t>Actuellement, on détruit des espaces plein de vie pour les remplacer par un parking de supermarché. Si on le fait avec de l’énergie solaire, avec de l’énergie nucléaire ou avec de l’énergie éolienne, ça ne change rien. À la fin, on a effectivement détruit une forêt pour construire un espace bétonné. Il faut repenser notre mode de vie. »</a:t>
            </a:r>
            <a:endParaRPr lang="fr-FR" sz="1350" dirty="0">
              <a:solidFill>
                <a:sysClr val="windowText" lastClr="000000"/>
              </a:solidFill>
              <a:latin typeface="Microsoft New Tai Lue" panose="020B0502040204020203" pitchFamily="34" charset="0"/>
              <a:ea typeface="Calibri" panose="020F0502020204030204" pitchFamily="34" charset="0"/>
              <a:cs typeface="Microsoft New Tai Lue" panose="020B0502040204020203" pitchFamily="34" charset="0"/>
            </a:endParaRPr>
          </a:p>
        </p:txBody>
      </p:sp>
      <p:grpSp>
        <p:nvGrpSpPr>
          <p:cNvPr id="37" name="Groupe 36"/>
          <p:cNvGrpSpPr/>
          <p:nvPr/>
        </p:nvGrpSpPr>
        <p:grpSpPr>
          <a:xfrm>
            <a:off x="3227875" y="170122"/>
            <a:ext cx="2805579" cy="4822985"/>
            <a:chOff x="4580249" y="226829"/>
            <a:chExt cx="3312057" cy="5996765"/>
          </a:xfrm>
        </p:grpSpPr>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5248" y="427015"/>
              <a:ext cx="2602057" cy="1825269"/>
            </a:xfrm>
            <a:prstGeom prst="rect">
              <a:avLst/>
            </a:prstGeom>
            <a:ln w="19050">
              <a:solidFill>
                <a:schemeClr val="accent6">
                  <a:lumMod val="50000"/>
                </a:schemeClr>
              </a:solidFill>
            </a:ln>
          </p:spPr>
        </p:pic>
        <p:sp>
          <p:nvSpPr>
            <p:cNvPr id="19" name="Rectangle 18"/>
            <p:cNvSpPr/>
            <p:nvPr/>
          </p:nvSpPr>
          <p:spPr>
            <a:xfrm rot="5400000">
              <a:off x="3237895" y="1569183"/>
              <a:ext cx="5996765" cy="3312057"/>
            </a:xfrm>
            <a:prstGeom prst="rect">
              <a:avLst/>
            </a:prstGeom>
            <a:noFill/>
            <a:ln w="19050" cap="flat" cmpd="sng" algn="ctr">
              <a:solidFill>
                <a:schemeClr val="accent6">
                  <a:lumMod val="50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defRPr/>
              </a:pPr>
              <a:endParaRPr lang="fr-FR" sz="1350">
                <a:solidFill>
                  <a:sysClr val="window" lastClr="FFFFFF"/>
                </a:solidFill>
                <a:latin typeface="Calibri" panose="020F0502020204030204"/>
                <a:ea typeface="+mn-ea"/>
                <a:cs typeface="+mn-cs"/>
              </a:endParaRPr>
            </a:p>
          </p:txBody>
        </p:sp>
      </p:grpSp>
      <p:sp>
        <p:nvSpPr>
          <p:cNvPr id="24" name="Zone de texte 44"/>
          <p:cNvSpPr txBox="1"/>
          <p:nvPr/>
        </p:nvSpPr>
        <p:spPr>
          <a:xfrm>
            <a:off x="6269304" y="2142945"/>
            <a:ext cx="2658980" cy="2717813"/>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14000"/>
              </a:lnSpc>
              <a:buClrTx/>
            </a:pPr>
            <a:r>
              <a:rPr lang="fr-FR" sz="1350" kern="1200" dirty="0">
                <a:solidFill>
                  <a:prstClr val="black"/>
                </a:solidFill>
                <a:latin typeface="Microsoft New Tai Lue" panose="020B0502040204020203" pitchFamily="34" charset="0"/>
                <a:ea typeface="+mn-ea"/>
                <a:cs typeface="Microsoft New Tai Lue" panose="020B0502040204020203" pitchFamily="34" charset="0"/>
              </a:rPr>
              <a:t>« Aujourd'hui on vit un avant-goût de notre climat futur. Pour que cet avant-goût ne devienne pas la norme, il n’y a qu’une seule solution : réduire les émissions de gaz à effet de serre. Cette réduction doit être immédiate, soutenue dans le temps et à grande échelle. Ce n'est pas dans trois ans, c'est aujourd'hui. » </a:t>
            </a:r>
          </a:p>
        </p:txBody>
      </p:sp>
      <p:grpSp>
        <p:nvGrpSpPr>
          <p:cNvPr id="38" name="Groupe 37"/>
          <p:cNvGrpSpPr/>
          <p:nvPr/>
        </p:nvGrpSpPr>
        <p:grpSpPr>
          <a:xfrm>
            <a:off x="6208295" y="170122"/>
            <a:ext cx="2781000" cy="4822984"/>
            <a:chOff x="8552688" y="226833"/>
            <a:chExt cx="3228186" cy="5996764"/>
          </a:xfrm>
        </p:grpSpPr>
        <p:sp>
          <p:nvSpPr>
            <p:cNvPr id="25" name="Rectangle 24"/>
            <p:cNvSpPr/>
            <p:nvPr/>
          </p:nvSpPr>
          <p:spPr>
            <a:xfrm rot="5400000">
              <a:off x="7168399" y="1611122"/>
              <a:ext cx="5996764" cy="3228186"/>
            </a:xfrm>
            <a:prstGeom prst="rect">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sp>
          <p:nvSpPr>
            <p:cNvPr id="23" name="Rectangle 22"/>
            <p:cNvSpPr/>
            <p:nvPr/>
          </p:nvSpPr>
          <p:spPr>
            <a:xfrm>
              <a:off x="8750104" y="427019"/>
              <a:ext cx="2648610" cy="1765705"/>
            </a:xfrm>
            <a:prstGeom prst="rect">
              <a:avLst/>
            </a:prstGeom>
            <a:blipFill dpi="0" rotWithShape="1">
              <a:blip r:embed="rId4" cstate="print">
                <a:extLst>
                  <a:ext uri="{28A0092B-C50C-407E-A947-70E740481C1C}">
                    <a14:useLocalDpi xmlns:a14="http://schemas.microsoft.com/office/drawing/2010/main" val="0"/>
                  </a:ext>
                </a:extLst>
              </a:blip>
              <a:srcRect/>
              <a:stretch>
                <a:fillRect l="-30076"/>
              </a:stretch>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buClrTx/>
              </a:pPr>
              <a:endParaRPr lang="fr-FR" sz="1350" kern="1200">
                <a:solidFill>
                  <a:prstClr val="white"/>
                </a:solidFill>
                <a:latin typeface="Calibri" panose="020F0502020204030204"/>
              </a:endParaRPr>
            </a:p>
          </p:txBody>
        </p:sp>
      </p:grpSp>
      <p:sp>
        <p:nvSpPr>
          <p:cNvPr id="20" name="Zone de texte 57"/>
          <p:cNvSpPr txBox="1"/>
          <p:nvPr/>
        </p:nvSpPr>
        <p:spPr>
          <a:xfrm>
            <a:off x="617993" y="1821555"/>
            <a:ext cx="2012817" cy="242772"/>
          </a:xfrm>
          <a:prstGeom prst="rect">
            <a:avLst/>
          </a:prstGeom>
          <a:solidFill>
            <a:srgbClr val="00CC66"/>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buClrTx/>
            </a:pPr>
            <a:r>
              <a:rPr lang="fr-FR" sz="120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Valérie Masson-Delmotte</a:t>
            </a:r>
            <a:endParaRPr lang="fr-FR" sz="9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 de texte 52"/>
          <p:cNvSpPr txBox="1"/>
          <p:nvPr/>
        </p:nvSpPr>
        <p:spPr>
          <a:xfrm>
            <a:off x="3605184" y="1821555"/>
            <a:ext cx="1951544" cy="242772"/>
          </a:xfrm>
          <a:prstGeom prst="rect">
            <a:avLst/>
          </a:prstGeom>
          <a:solidFill>
            <a:srgbClr val="00CC66"/>
          </a:solidFill>
          <a:ln w="190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buClrTx/>
            </a:pPr>
            <a:r>
              <a:rPr lang="fr-FR" sz="120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Aurélien </a:t>
            </a:r>
            <a:r>
              <a:rPr lang="fr-FR" sz="1200" b="1" kern="1200" dirty="0" err="1">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Barrau</a:t>
            </a:r>
            <a:endParaRPr lang="fr-FR" sz="825"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Zone de texte 52"/>
          <p:cNvSpPr txBox="1"/>
          <p:nvPr/>
        </p:nvSpPr>
        <p:spPr>
          <a:xfrm>
            <a:off x="6623022" y="1767826"/>
            <a:ext cx="1951544" cy="242772"/>
          </a:xfrm>
          <a:prstGeom prst="rect">
            <a:avLst/>
          </a:prstGeom>
          <a:solidFill>
            <a:srgbClr val="00CC66"/>
          </a:solidFill>
          <a:ln w="190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a:lnSpc>
                <a:spcPct val="107000"/>
              </a:lnSpc>
              <a:spcAft>
                <a:spcPts val="600"/>
              </a:spcAft>
              <a:buClrTx/>
            </a:pPr>
            <a:r>
              <a:rPr lang="fr-FR" sz="1200" b="1" kern="1200" dirty="0">
                <a:solidFill>
                  <a:srgbClr val="FFFFFF"/>
                </a:solidFill>
                <a:latin typeface="Microsoft New Tai Lue" panose="020B0502040204020203" pitchFamily="34" charset="0"/>
                <a:ea typeface="Calibri" panose="020F0502020204030204" pitchFamily="34" charset="0"/>
                <a:cs typeface="Times New Roman" panose="02020603050405020304" pitchFamily="18" charset="0"/>
              </a:rPr>
              <a:t>Christophe Cassou</a:t>
            </a:r>
            <a:endParaRPr lang="fr-FR" sz="825"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64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11002" y="127591"/>
            <a:ext cx="821366" cy="805416"/>
            <a:chOff x="414670" y="170121"/>
            <a:chExt cx="1095154" cy="1073888"/>
          </a:xfrm>
        </p:grpSpPr>
        <p:sp>
          <p:nvSpPr>
            <p:cNvPr id="2" name="Ellipse 1"/>
            <p:cNvSpPr/>
            <p:nvPr/>
          </p:nvSpPr>
          <p:spPr>
            <a:xfrm>
              <a:off x="414670" y="170121"/>
              <a:ext cx="1095154" cy="1073888"/>
            </a:xfrm>
            <a:prstGeom prst="ellips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fr-FR" sz="1350" b="0" i="0" u="none" strike="noStrike" kern="1200" cap="none" spc="0" normalizeH="0" baseline="0" noProof="0">
                <a:ln>
                  <a:noFill/>
                </a:ln>
                <a:solidFill>
                  <a:srgbClr val="E3DAC5"/>
                </a:solidFill>
                <a:effectLst/>
                <a:uLnTx/>
                <a:uFillTx/>
                <a:latin typeface="Arial"/>
                <a:ea typeface="+mn-ea"/>
                <a:cs typeface="+mn-cs"/>
                <a:sym typeface="Arial"/>
              </a:endParaRPr>
            </a:p>
          </p:txBody>
        </p:sp>
        <p:grpSp>
          <p:nvGrpSpPr>
            <p:cNvPr id="39" name="Google Shape;8947;p101"/>
            <p:cNvGrpSpPr/>
            <p:nvPr/>
          </p:nvGrpSpPr>
          <p:grpSpPr>
            <a:xfrm>
              <a:off x="663185" y="342821"/>
              <a:ext cx="598123" cy="728488"/>
              <a:chOff x="1333682" y="3344330"/>
              <a:chExt cx="271213" cy="383088"/>
            </a:xfrm>
          </p:grpSpPr>
          <p:sp>
            <p:nvSpPr>
              <p:cNvPr id="40" name="Google Shape;8948;p101"/>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1" name="Google Shape;8949;p101"/>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2" name="Google Shape;8950;p101"/>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3" name="Google Shape;8951;p101"/>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4" name="Google Shape;8952;p101"/>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5" name="Google Shape;8953;p101"/>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6" name="Google Shape;8954;p101"/>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7" name="Google Shape;8955;p101"/>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8" name="Google Shape;8956;p101"/>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49" name="Google Shape;8957;p101"/>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sp>
            <p:nvSpPr>
              <p:cNvPr id="50" name="Google Shape;8958;p101"/>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sz="1350" b="0" i="0" u="none" strike="noStrike" kern="1200" cap="none" spc="0" normalizeH="0" baseline="0" noProof="0">
                  <a:ln>
                    <a:noFill/>
                  </a:ln>
                  <a:solidFill>
                    <a:srgbClr val="D4CAB7"/>
                  </a:solidFill>
                  <a:effectLst/>
                  <a:uLnTx/>
                  <a:uFillTx/>
                  <a:latin typeface="Arial"/>
                  <a:ea typeface="+mn-ea"/>
                  <a:cs typeface="Arial"/>
                  <a:sym typeface="Arial"/>
                </a:endParaRPr>
              </a:p>
            </p:txBody>
          </p:sp>
        </p:grpSp>
      </p:grpSp>
      <p:sp>
        <p:nvSpPr>
          <p:cNvPr id="22" name="Titre 2"/>
          <p:cNvSpPr>
            <a:spLocks noGrp="1"/>
          </p:cNvSpPr>
          <p:nvPr>
            <p:ph type="title"/>
          </p:nvPr>
        </p:nvSpPr>
        <p:spPr>
          <a:xfrm>
            <a:off x="1510748" y="294788"/>
            <a:ext cx="6336160" cy="508694"/>
          </a:xfrm>
        </p:spPr>
        <p:txBody>
          <a:bodyPr/>
          <a:lstStyle/>
          <a:p>
            <a:pPr algn="ctr"/>
            <a:r>
              <a:rPr lang="fr-FR" sz="2400" dirty="0">
                <a:latin typeface="Montserrat" panose="020B0604020202020204" charset="0"/>
              </a:rPr>
              <a:t>Conception de séances pédagogiques</a:t>
            </a:r>
          </a:p>
        </p:txBody>
      </p:sp>
      <p:sp>
        <p:nvSpPr>
          <p:cNvPr id="18" name="Sous-titre 1"/>
          <p:cNvSpPr txBox="1">
            <a:spLocks/>
          </p:cNvSpPr>
          <p:nvPr/>
        </p:nvSpPr>
        <p:spPr>
          <a:xfrm>
            <a:off x="1429022" y="1066638"/>
            <a:ext cx="7155872" cy="309014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609585" marR="0" lvl="0" indent="-406390" algn="l" rtl="0" eaLnBrk="1" hangingPunct="1">
              <a:lnSpc>
                <a:spcPct val="100000"/>
              </a:lnSpc>
              <a:spcBef>
                <a:spcPts val="0"/>
              </a:spcBef>
              <a:spcAft>
                <a:spcPts val="0"/>
              </a:spcAft>
              <a:buClr>
                <a:srgbClr val="434343"/>
              </a:buClr>
              <a:buSzPts val="1200"/>
              <a:buFont typeface="Livvic"/>
              <a:buAutoNum type="arabicPeriod"/>
              <a:defRPr sz="1600" b="0" i="0" u="none" strike="noStrike" cap="none">
                <a:solidFill>
                  <a:srgbClr val="434343"/>
                </a:solidFill>
                <a:latin typeface="Source Sans Pro"/>
                <a:ea typeface="Source Sans Pro"/>
                <a:cs typeface="Source Sans Pro"/>
                <a:sym typeface="Source Sans Pro"/>
              </a:defRPr>
            </a:lvl1pPr>
            <a:lvl2pPr marL="1219170" marR="0" lvl="1" indent="-406390" algn="l" rtl="0" eaLnBrk="1" hangingPunct="1">
              <a:lnSpc>
                <a:spcPct val="100000"/>
              </a:lnSpc>
              <a:spcBef>
                <a:spcPts val="0"/>
              </a:spcBef>
              <a:spcAft>
                <a:spcPts val="0"/>
              </a:spcAft>
              <a:buClr>
                <a:srgbClr val="434343"/>
              </a:buClr>
              <a:buSzPts val="1200"/>
              <a:buFont typeface="Roboto Condensed Light"/>
              <a:buAutoNum type="alphaLcPeriod"/>
              <a:defRPr sz="1867" b="0" i="0" u="none" strike="noStrike" cap="none">
                <a:solidFill>
                  <a:srgbClr val="434343"/>
                </a:solidFill>
                <a:latin typeface="Montserrat Medium"/>
                <a:ea typeface="Montserrat Medium"/>
                <a:cs typeface="Montserrat Medium"/>
                <a:sym typeface="Montserrat Medium"/>
              </a:defRPr>
            </a:lvl2pPr>
            <a:lvl3pPr marL="1828754" marR="0" lvl="2" indent="-406390" algn="l" rtl="0" eaLnBrk="1" hangingPunct="1">
              <a:lnSpc>
                <a:spcPct val="100000"/>
              </a:lnSpc>
              <a:spcBef>
                <a:spcPts val="0"/>
              </a:spcBef>
              <a:spcAft>
                <a:spcPts val="0"/>
              </a:spcAft>
              <a:buClr>
                <a:srgbClr val="434343"/>
              </a:buClr>
              <a:buSzPts val="1200"/>
              <a:buFont typeface="Roboto Condensed Light"/>
              <a:buAutoNum type="romanLcPeriod"/>
              <a:defRPr sz="1867" b="0" i="0" u="none" strike="noStrike" cap="none">
                <a:solidFill>
                  <a:srgbClr val="434343"/>
                </a:solidFill>
                <a:latin typeface="Montserrat Medium"/>
                <a:ea typeface="Montserrat Medium"/>
                <a:cs typeface="Montserrat Medium"/>
                <a:sym typeface="Montserrat Medium"/>
              </a:defRPr>
            </a:lvl3pPr>
            <a:lvl4pPr marL="2438339" marR="0" lvl="3" indent="-406390" algn="l" rtl="0" eaLnBrk="1" hangingPunct="1">
              <a:lnSpc>
                <a:spcPct val="100000"/>
              </a:lnSpc>
              <a:spcBef>
                <a:spcPts val="0"/>
              </a:spcBef>
              <a:spcAft>
                <a:spcPts val="0"/>
              </a:spcAft>
              <a:buClr>
                <a:srgbClr val="434343"/>
              </a:buClr>
              <a:buSzPts val="1200"/>
              <a:buFont typeface="Roboto Condensed Light"/>
              <a:buAutoNum type="arabicPeriod"/>
              <a:defRPr sz="1867" b="0" i="0" u="none" strike="noStrike" cap="none">
                <a:solidFill>
                  <a:srgbClr val="434343"/>
                </a:solidFill>
                <a:latin typeface="Montserrat Medium"/>
                <a:ea typeface="Montserrat Medium"/>
                <a:cs typeface="Montserrat Medium"/>
                <a:sym typeface="Montserrat Medium"/>
              </a:defRPr>
            </a:lvl4pPr>
            <a:lvl5pPr marL="3047924" marR="0" lvl="4" indent="-406390" algn="l" rtl="0" eaLnBrk="1" hangingPunct="1">
              <a:lnSpc>
                <a:spcPct val="100000"/>
              </a:lnSpc>
              <a:spcBef>
                <a:spcPts val="0"/>
              </a:spcBef>
              <a:spcAft>
                <a:spcPts val="0"/>
              </a:spcAft>
              <a:buClr>
                <a:srgbClr val="434343"/>
              </a:buClr>
              <a:buSzPts val="1200"/>
              <a:buFont typeface="Roboto Condensed Light"/>
              <a:buAutoNum type="alphaLcPeriod"/>
              <a:defRPr sz="1867" b="0" i="0" u="none" strike="noStrike" cap="none">
                <a:solidFill>
                  <a:srgbClr val="434343"/>
                </a:solidFill>
                <a:latin typeface="Montserrat Medium"/>
                <a:ea typeface="Montserrat Medium"/>
                <a:cs typeface="Montserrat Medium"/>
                <a:sym typeface="Montserrat Medium"/>
              </a:defRPr>
            </a:lvl5pPr>
            <a:lvl6pPr marL="3657509" marR="0" lvl="5" indent="-406390" algn="l" rtl="0" eaLnBrk="1" hangingPunct="1">
              <a:lnSpc>
                <a:spcPct val="100000"/>
              </a:lnSpc>
              <a:spcBef>
                <a:spcPts val="0"/>
              </a:spcBef>
              <a:spcAft>
                <a:spcPts val="0"/>
              </a:spcAft>
              <a:buClr>
                <a:srgbClr val="434343"/>
              </a:buClr>
              <a:buSzPts val="1200"/>
              <a:buFont typeface="Roboto Condensed Light"/>
              <a:buAutoNum type="romanLcPeriod"/>
              <a:defRPr sz="1867" b="0" i="0" u="none" strike="noStrike" cap="none">
                <a:solidFill>
                  <a:srgbClr val="434343"/>
                </a:solidFill>
                <a:latin typeface="Montserrat Medium"/>
                <a:ea typeface="Montserrat Medium"/>
                <a:cs typeface="Montserrat Medium"/>
                <a:sym typeface="Montserrat Medium"/>
              </a:defRPr>
            </a:lvl6pPr>
            <a:lvl7pPr marL="4267093" marR="0" lvl="6" indent="-406390" algn="l" rtl="0" eaLnBrk="1" hangingPunct="1">
              <a:lnSpc>
                <a:spcPct val="100000"/>
              </a:lnSpc>
              <a:spcBef>
                <a:spcPts val="0"/>
              </a:spcBef>
              <a:spcAft>
                <a:spcPts val="0"/>
              </a:spcAft>
              <a:buClr>
                <a:srgbClr val="434343"/>
              </a:buClr>
              <a:buSzPts val="1200"/>
              <a:buFont typeface="Roboto Condensed Light"/>
              <a:buAutoNum type="arabicPeriod"/>
              <a:defRPr sz="1867" b="0" i="0" u="none" strike="noStrike" cap="none">
                <a:solidFill>
                  <a:srgbClr val="434343"/>
                </a:solidFill>
                <a:latin typeface="Montserrat Medium"/>
                <a:ea typeface="Montserrat Medium"/>
                <a:cs typeface="Montserrat Medium"/>
                <a:sym typeface="Montserrat Medium"/>
              </a:defRPr>
            </a:lvl7pPr>
            <a:lvl8pPr marL="4876678" marR="0" lvl="7" indent="-406390" algn="l" rtl="0" eaLnBrk="1" hangingPunct="1">
              <a:lnSpc>
                <a:spcPct val="100000"/>
              </a:lnSpc>
              <a:spcBef>
                <a:spcPts val="0"/>
              </a:spcBef>
              <a:spcAft>
                <a:spcPts val="0"/>
              </a:spcAft>
              <a:buClr>
                <a:srgbClr val="434343"/>
              </a:buClr>
              <a:buSzPts val="1200"/>
              <a:buFont typeface="Roboto Condensed Light"/>
              <a:buAutoNum type="alphaLcPeriod"/>
              <a:defRPr sz="1867" b="0" i="0" u="none" strike="noStrike" cap="none">
                <a:solidFill>
                  <a:srgbClr val="434343"/>
                </a:solidFill>
                <a:latin typeface="Montserrat Medium"/>
                <a:ea typeface="Montserrat Medium"/>
                <a:cs typeface="Montserrat Medium"/>
                <a:sym typeface="Montserrat Medium"/>
              </a:defRPr>
            </a:lvl8pPr>
            <a:lvl9pPr marL="5486263" marR="0" lvl="8" indent="-406390" algn="l" rtl="0" eaLnBrk="1" hangingPunct="1">
              <a:lnSpc>
                <a:spcPct val="100000"/>
              </a:lnSpc>
              <a:spcBef>
                <a:spcPts val="0"/>
              </a:spcBef>
              <a:spcAft>
                <a:spcPts val="0"/>
              </a:spcAft>
              <a:buClr>
                <a:srgbClr val="434343"/>
              </a:buClr>
              <a:buSzPts val="1200"/>
              <a:buFont typeface="Roboto Condensed Light"/>
              <a:buAutoNum type="romanLcPeriod"/>
              <a:defRPr sz="1867" b="0" i="0" u="none" strike="noStrike" cap="none">
                <a:solidFill>
                  <a:srgbClr val="434343"/>
                </a:solidFill>
                <a:latin typeface="Montserrat Medium"/>
                <a:ea typeface="Montserrat Medium"/>
                <a:cs typeface="Montserrat Medium"/>
                <a:sym typeface="Montserrat Medium"/>
              </a:defRPr>
            </a:lvl9pPr>
          </a:lstStyle>
          <a:p>
            <a:pPr marL="428625" marR="0" lvl="0" indent="-342900" algn="l" defTabSz="685800" rtl="0" eaLnBrk="1" fontAlgn="auto" latinLnBrk="0" hangingPunct="1">
              <a:lnSpc>
                <a:spcPct val="100000"/>
              </a:lnSpc>
              <a:spcBef>
                <a:spcPts val="0"/>
              </a:spcBef>
              <a:spcAft>
                <a:spcPts val="0"/>
              </a:spcAft>
              <a:buClr>
                <a:srgbClr val="434343"/>
              </a:buClr>
              <a:buSzPts val="1200"/>
              <a:buFont typeface="+mj-lt"/>
              <a:buAutoNum type="arabicPeriod" startAt="6"/>
              <a:tabLst/>
              <a:defRPr/>
            </a:pPr>
            <a:endParaRPr kumimoji="0" lang="fr-FR" sz="1200" b="0" i="0" u="none" strike="noStrike" kern="0" cap="none" spc="0" normalizeH="0" baseline="0" noProof="0" dirty="0">
              <a:ln>
                <a:noFill/>
              </a:ln>
              <a:solidFill>
                <a:srgbClr val="434343"/>
              </a:solidFill>
              <a:effectLst/>
              <a:uLnTx/>
              <a:uFillTx/>
              <a:latin typeface="Source Sans Pro"/>
              <a:ea typeface="Source Sans Pro"/>
              <a:sym typeface="Source Sans Pro"/>
            </a:endParaRPr>
          </a:p>
          <a:p>
            <a:pPr marL="428625" marR="0" lvl="0" indent="-342900" algn="l" defTabSz="685800" rtl="0" eaLnBrk="1" fontAlgn="auto" latinLnBrk="0" hangingPunct="1">
              <a:lnSpc>
                <a:spcPct val="100000"/>
              </a:lnSpc>
              <a:spcBef>
                <a:spcPts val="0"/>
              </a:spcBef>
              <a:spcAft>
                <a:spcPts val="0"/>
              </a:spcAft>
              <a:buClr>
                <a:srgbClr val="434343"/>
              </a:buClr>
              <a:buSzPts val="1200"/>
              <a:buFont typeface="+mj-lt"/>
              <a:buAutoNum type="arabicPeriod" startAt="6"/>
              <a:tabLst/>
              <a:defRPr/>
            </a:pPr>
            <a:endParaRPr kumimoji="0" lang="fr-FR" sz="1200" b="0" i="0" u="none" strike="noStrike" kern="0" cap="none" spc="0" normalizeH="0" baseline="0" noProof="0" dirty="0">
              <a:ln>
                <a:noFill/>
              </a:ln>
              <a:solidFill>
                <a:srgbClr val="434343"/>
              </a:solidFill>
              <a:effectLst/>
              <a:uLnTx/>
              <a:uFillTx/>
              <a:latin typeface="Source Sans Pro"/>
              <a:ea typeface="Source Sans Pro"/>
              <a:sym typeface="Source Sans Pro"/>
            </a:endParaRPr>
          </a:p>
          <a:p>
            <a:pPr marL="428625" marR="0" lvl="0" indent="-342900" algn="l" defTabSz="685800" rtl="0" eaLnBrk="1" fontAlgn="auto" latinLnBrk="0" hangingPunct="1">
              <a:lnSpc>
                <a:spcPct val="150000"/>
              </a:lnSpc>
              <a:spcBef>
                <a:spcPts val="0"/>
              </a:spcBef>
              <a:spcAft>
                <a:spcPts val="0"/>
              </a:spcAft>
              <a:buClr>
                <a:srgbClr val="434343"/>
              </a:buClr>
              <a:buSzPts val="1200"/>
              <a:buFont typeface="+mj-lt"/>
              <a:buAutoNum type="arabicPeriod" startAt="6"/>
              <a:tabLst/>
              <a:defRPr/>
            </a:pPr>
            <a:r>
              <a:rPr kumimoji="0" lang="fr-FR" sz="1500" b="1"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rPr>
              <a:t>Evaluation immédiate :</a:t>
            </a:r>
          </a:p>
          <a:p>
            <a:pPr marL="152396" marR="0" lvl="0" indent="0" algn="l" defTabSz="685800" rtl="0" eaLnBrk="1" fontAlgn="auto" latinLnBrk="0" hangingPunct="1">
              <a:lnSpc>
                <a:spcPct val="150000"/>
              </a:lnSpc>
              <a:spcBef>
                <a:spcPts val="0"/>
              </a:spcBef>
              <a:spcAft>
                <a:spcPts val="0"/>
              </a:spcAft>
              <a:buClr>
                <a:srgbClr val="434343"/>
              </a:buClr>
              <a:buSzPts val="1200"/>
              <a:buFont typeface="Livvic"/>
              <a:buNone/>
              <a:tabLst/>
              <a:defRPr/>
            </a:pPr>
            <a:r>
              <a:rPr kumimoji="0" lang="fr-FR" sz="1500" b="0"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rPr>
              <a:t>Présentation de quatre sources/un sujet</a:t>
            </a:r>
          </a:p>
          <a:p>
            <a:pPr marL="152396" marR="0" lvl="0" indent="0" algn="l" defTabSz="685800" rtl="0" eaLnBrk="1" fontAlgn="auto" latinLnBrk="0" hangingPunct="1">
              <a:lnSpc>
                <a:spcPct val="150000"/>
              </a:lnSpc>
              <a:spcBef>
                <a:spcPts val="0"/>
              </a:spcBef>
              <a:spcAft>
                <a:spcPts val="0"/>
              </a:spcAft>
              <a:buClr>
                <a:srgbClr val="434343"/>
              </a:buClr>
              <a:buSzPts val="1200"/>
              <a:buFont typeface="Livvic"/>
              <a:buNone/>
              <a:tabLst/>
              <a:defRPr/>
            </a:pPr>
            <a:r>
              <a:rPr kumimoji="0" lang="fr-FR" sz="1500" b="0"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rPr>
              <a:t>Sélection de la source jugée la plus crédible + justification </a:t>
            </a:r>
          </a:p>
          <a:p>
            <a:pPr marL="428625" marR="0" lvl="0" indent="-342900" algn="l" defTabSz="685800" rtl="0" eaLnBrk="1" fontAlgn="auto" latinLnBrk="0" hangingPunct="1">
              <a:lnSpc>
                <a:spcPct val="150000"/>
              </a:lnSpc>
              <a:spcBef>
                <a:spcPts val="0"/>
              </a:spcBef>
              <a:spcAft>
                <a:spcPts val="0"/>
              </a:spcAft>
              <a:buClr>
                <a:srgbClr val="434343"/>
              </a:buClr>
              <a:buSzPts val="1200"/>
              <a:buFont typeface="+mj-lt"/>
              <a:buAutoNum type="arabicPeriod"/>
              <a:tabLst/>
              <a:defRPr/>
            </a:pPr>
            <a:endParaRPr kumimoji="0" lang="fr-FR" sz="1500" b="0"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endParaRPr>
          </a:p>
          <a:p>
            <a:pPr marL="428625" marR="0" lvl="0" indent="-342900" algn="l" defTabSz="685800" rtl="0" eaLnBrk="1" fontAlgn="auto" latinLnBrk="0" hangingPunct="1">
              <a:lnSpc>
                <a:spcPct val="150000"/>
              </a:lnSpc>
              <a:spcBef>
                <a:spcPts val="0"/>
              </a:spcBef>
              <a:spcAft>
                <a:spcPts val="0"/>
              </a:spcAft>
              <a:buClr>
                <a:srgbClr val="434343"/>
              </a:buClr>
              <a:buSzPts val="1200"/>
              <a:buFont typeface="+mj-lt"/>
              <a:buAutoNum type="arabicPeriod" startAt="7"/>
              <a:tabLst/>
              <a:defRPr/>
            </a:pPr>
            <a:r>
              <a:rPr kumimoji="0" lang="fr-FR" sz="1500" b="1"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rPr>
              <a:t>Evaluation différée (une semaine plus tard) :</a:t>
            </a:r>
          </a:p>
          <a:p>
            <a:pPr marL="152396" marR="0" lvl="0" indent="0" algn="l" defTabSz="685800" rtl="0" eaLnBrk="1" fontAlgn="auto" latinLnBrk="0" hangingPunct="1">
              <a:lnSpc>
                <a:spcPct val="150000"/>
              </a:lnSpc>
              <a:spcBef>
                <a:spcPts val="0"/>
              </a:spcBef>
              <a:spcAft>
                <a:spcPts val="0"/>
              </a:spcAft>
              <a:buClr>
                <a:srgbClr val="434343"/>
              </a:buClr>
              <a:buSzPts val="1200"/>
              <a:buFont typeface="Livvic"/>
              <a:buNone/>
              <a:tabLst/>
              <a:defRPr/>
            </a:pPr>
            <a:r>
              <a:rPr kumimoji="0" lang="fr-FR" sz="1500" b="0"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rPr>
              <a:t>Présentation de quatre sources/un sujet</a:t>
            </a:r>
          </a:p>
          <a:p>
            <a:pPr marL="152396" marR="0" lvl="0" indent="0" algn="l" defTabSz="685800" rtl="0" eaLnBrk="1" fontAlgn="auto" latinLnBrk="0" hangingPunct="1">
              <a:lnSpc>
                <a:spcPct val="150000"/>
              </a:lnSpc>
              <a:spcBef>
                <a:spcPts val="0"/>
              </a:spcBef>
              <a:spcAft>
                <a:spcPts val="0"/>
              </a:spcAft>
              <a:buClr>
                <a:srgbClr val="434343"/>
              </a:buClr>
              <a:buSzPts val="1200"/>
              <a:buFont typeface="Livvic"/>
              <a:buNone/>
              <a:tabLst/>
              <a:defRPr/>
            </a:pPr>
            <a:r>
              <a:rPr kumimoji="0" lang="fr-FR" sz="1500" b="0"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rPr>
              <a:t>Sélection de la source jugée la plus crédible + justification </a:t>
            </a:r>
          </a:p>
          <a:p>
            <a:pPr marL="85725" marR="0" lvl="0" indent="0" algn="l" defTabSz="685800" rtl="0" eaLnBrk="1" fontAlgn="auto" latinLnBrk="0" hangingPunct="1">
              <a:lnSpc>
                <a:spcPct val="100000"/>
              </a:lnSpc>
              <a:spcBef>
                <a:spcPts val="0"/>
              </a:spcBef>
              <a:spcAft>
                <a:spcPts val="0"/>
              </a:spcAft>
              <a:buClr>
                <a:srgbClr val="434343"/>
              </a:buClr>
              <a:buSzPts val="1200"/>
              <a:buFont typeface="Livvic"/>
              <a:buNone/>
              <a:tabLst/>
              <a:defRPr/>
            </a:pPr>
            <a:endParaRPr kumimoji="0" lang="fr-FR" sz="1500" b="0" i="0" u="none" strike="noStrike" kern="0" cap="none" spc="0" normalizeH="0" baseline="0" noProof="0" dirty="0">
              <a:ln>
                <a:noFill/>
              </a:ln>
              <a:solidFill>
                <a:srgbClr val="434343"/>
              </a:solidFill>
              <a:effectLst/>
              <a:uLnTx/>
              <a:uFillTx/>
              <a:latin typeface="Montserrat" panose="020B0604020202020204" charset="0"/>
              <a:ea typeface="Source Sans Pro"/>
              <a:sym typeface="Source Sans Pro"/>
            </a:endParaRPr>
          </a:p>
        </p:txBody>
      </p:sp>
    </p:spTree>
    <p:extLst>
      <p:ext uri="{BB962C8B-B14F-4D97-AF65-F5344CB8AC3E}">
        <p14:creationId xmlns:p14="http://schemas.microsoft.com/office/powerpoint/2010/main" val="352640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581890" y="1239982"/>
            <a:ext cx="8181110" cy="2937164"/>
          </a:xfrm>
        </p:spPr>
        <p:txBody>
          <a:bodyPr>
            <a:normAutofit/>
          </a:bodyPr>
          <a:lstStyle/>
          <a:p>
            <a:pPr marL="0" indent="0" algn="ctr">
              <a:lnSpc>
                <a:spcPct val="107000"/>
              </a:lnSpc>
              <a:spcAft>
                <a:spcPts val="600"/>
              </a:spcAft>
              <a:buNone/>
            </a:pPr>
            <a:r>
              <a:rPr lang="fr-FR" sz="4350" dirty="0">
                <a:latin typeface="Microsoft New Tai Lue" panose="020B0502040204020203" pitchFamily="34" charset="0"/>
                <a:ea typeface="Calibri" panose="020F0502020204030204" pitchFamily="34" charset="0"/>
                <a:cs typeface="Microsoft New Tai Lue" panose="020B0502040204020203" pitchFamily="34" charset="0"/>
              </a:rPr>
              <a:t>PARTIE 2 </a:t>
            </a:r>
          </a:p>
          <a:p>
            <a:pPr marL="0" indent="0" algn="ctr">
              <a:buNone/>
            </a:pPr>
            <a:r>
              <a:rPr lang="fr-FR" sz="1800" dirty="0"/>
              <a:t>ACTIVITE 3 : JE CHOISIS LA SOURCE LA PLUS CREDIBLE SUR UN SUJET</a:t>
            </a:r>
          </a:p>
          <a:p>
            <a:pPr marL="0" indent="0" algn="ctr">
              <a:buNone/>
            </a:pPr>
            <a:endParaRPr lang="fr-FR" sz="1800" dirty="0"/>
          </a:p>
          <a:p>
            <a:pPr marL="0" indent="0">
              <a:buNone/>
            </a:pPr>
            <a:r>
              <a:rPr lang="fr-FR" sz="1800" b="1" dirty="0"/>
              <a:t>Imagine que tu dois rédiger un article</a:t>
            </a:r>
            <a:r>
              <a:rPr lang="fr-FR" sz="1800" dirty="0"/>
              <a:t> pour ton journal de classe </a:t>
            </a:r>
            <a:r>
              <a:rPr lang="fr-FR" sz="1800" b="1" dirty="0"/>
              <a:t>sur le thème A ou B.</a:t>
            </a:r>
          </a:p>
          <a:p>
            <a:pPr marL="0" indent="0">
              <a:buNone/>
            </a:pPr>
            <a:r>
              <a:rPr lang="fr-FR" sz="1800" dirty="0"/>
              <a:t>Tu ne peux </a:t>
            </a:r>
            <a:r>
              <a:rPr lang="fr-FR" sz="1800" b="1" dirty="0"/>
              <a:t>choisir</a:t>
            </a:r>
            <a:r>
              <a:rPr lang="fr-FR" sz="1800" dirty="0"/>
              <a:t> </a:t>
            </a:r>
            <a:r>
              <a:rPr lang="fr-FR" sz="1800" b="1" dirty="0"/>
              <a:t>qu’une seule source</a:t>
            </a:r>
            <a:r>
              <a:rPr lang="fr-FR" sz="1800" dirty="0"/>
              <a:t> d’information à citer, celle qui te paraît </a:t>
            </a:r>
            <a:r>
              <a:rPr lang="fr-FR" sz="1800" b="1" dirty="0"/>
              <a:t>la plus crédible</a:t>
            </a:r>
            <a:r>
              <a:rPr lang="fr-FR" sz="1800" dirty="0"/>
              <a:t>.</a:t>
            </a:r>
          </a:p>
        </p:txBody>
      </p:sp>
    </p:spTree>
    <p:extLst>
      <p:ext uri="{BB962C8B-B14F-4D97-AF65-F5344CB8AC3E}">
        <p14:creationId xmlns:p14="http://schemas.microsoft.com/office/powerpoint/2010/main" val="1427985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 20"/>
          <p:cNvGrpSpPr/>
          <p:nvPr/>
        </p:nvGrpSpPr>
        <p:grpSpPr>
          <a:xfrm>
            <a:off x="162662" y="1379022"/>
            <a:ext cx="4370070" cy="1412081"/>
            <a:chOff x="0" y="0"/>
            <a:chExt cx="5565608" cy="1882906"/>
          </a:xfrm>
        </p:grpSpPr>
        <p:grpSp>
          <p:nvGrpSpPr>
            <p:cNvPr id="22" name="Groupe 21"/>
            <p:cNvGrpSpPr/>
            <p:nvPr/>
          </p:nvGrpSpPr>
          <p:grpSpPr>
            <a:xfrm>
              <a:off x="0" y="0"/>
              <a:ext cx="5565608" cy="1882906"/>
              <a:chOff x="0" y="0"/>
              <a:chExt cx="5410650" cy="1882906"/>
            </a:xfrm>
          </p:grpSpPr>
          <p:sp>
            <p:nvSpPr>
              <p:cNvPr id="24" name="Zone de texte 60"/>
              <p:cNvSpPr txBox="1"/>
              <p:nvPr/>
            </p:nvSpPr>
            <p:spPr>
              <a:xfrm>
                <a:off x="1979116" y="63813"/>
                <a:ext cx="3339553" cy="179411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latin typeface="Microsoft Tai Le" panose="020B0502040204020203" pitchFamily="34" charset="0"/>
                    <a:ea typeface="Calibri" panose="020F0502020204030204" pitchFamily="34" charset="0"/>
                    <a:cs typeface="Times New Roman" panose="02020603050405020304" pitchFamily="18" charset="0"/>
                  </a:rPr>
                  <a:t>DAISY RIDLEY</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900"/>
                  </a:spcAft>
                  <a:buClrTx/>
                </a:pPr>
                <a:r>
                  <a:rPr lang="fr-FR" sz="900" b="1" kern="1200">
                    <a:latin typeface="Verdana" panose="020B0604030504040204" pitchFamily="34" charset="0"/>
                    <a:ea typeface="Calibri" panose="020F0502020204030204" pitchFamily="34" charset="0"/>
                    <a:cs typeface="Times New Roman" panose="02020603050405020304" pitchFamily="18" charset="0"/>
                  </a:rPr>
                  <a:t>Actrice américaine</a:t>
                </a:r>
                <a:r>
                  <a:rPr lang="fr-FR" sz="900" kern="1200">
                    <a:latin typeface="Verdana" panose="020B0604030504040204" pitchFamily="34" charset="0"/>
                    <a:ea typeface="Calibri" panose="020F0502020204030204" pitchFamily="34" charset="0"/>
                    <a:cs typeface="Times New Roman" panose="02020603050405020304" pitchFamily="18" charset="0"/>
                  </a:rPr>
                  <a:t>, connue pour avoir </a:t>
                </a:r>
                <a:r>
                  <a:rPr lang="fr-FR" sz="900" b="1" kern="1200">
                    <a:latin typeface="Verdana" panose="020B0604030504040204" pitchFamily="34" charset="0"/>
                    <a:ea typeface="Calibri" panose="020F0502020204030204" pitchFamily="34" charset="0"/>
                    <a:cs typeface="Times New Roman" panose="02020603050405020304" pitchFamily="18" charset="0"/>
                  </a:rPr>
                  <a:t>joué le rôle de Rey dans Star Wars</a:t>
                </a:r>
                <a:r>
                  <a:rPr lang="fr-FR" sz="900" kern="1200">
                    <a:latin typeface="Verdana" panose="020B0604030504040204" pitchFamily="34" charset="0"/>
                    <a:ea typeface="Calibri" panose="020F0502020204030204" pitchFamily="34" charset="0"/>
                    <a:cs typeface="Times New Roman" panose="02020603050405020304" pitchFamily="18" charset="0"/>
                  </a:rPr>
                  <a:t>.</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buClrTx/>
                </a:pPr>
                <a:r>
                  <a:rPr lang="fr-FR" sz="900" kern="1200">
                    <a:latin typeface="Verdana" panose="020B0604030504040204" pitchFamily="34" charset="0"/>
                    <a:ea typeface="Calibri" panose="020F0502020204030204" pitchFamily="34" charset="0"/>
                    <a:cs typeface="Times New Roman" panose="02020603050405020304" pitchFamily="18" charset="0"/>
                  </a:rPr>
                  <a:t>Dans ces films l’actrice </a:t>
                </a:r>
                <a:r>
                  <a:rPr lang="fr-FR" sz="900" b="1" kern="1200">
                    <a:latin typeface="Verdana" panose="020B0604030504040204" pitchFamily="34" charset="0"/>
                    <a:ea typeface="Calibri" panose="020F0502020204030204" pitchFamily="34" charset="0"/>
                    <a:cs typeface="Times New Roman" panose="02020603050405020304" pitchFamily="18" charset="0"/>
                  </a:rPr>
                  <a:t>travaille avec les effets spéciaux</a:t>
                </a:r>
                <a:r>
                  <a:rPr lang="fr-FR" sz="900" kern="1200">
                    <a:latin typeface="Verdana" panose="020B0604030504040204" pitchFamily="34" charset="0"/>
                    <a:ea typeface="Calibri" panose="020F0502020204030204" pitchFamily="34" charset="0"/>
                    <a:cs typeface="Times New Roman" panose="02020603050405020304" pitchFamily="18" charset="0"/>
                  </a:rPr>
                  <a:t>, quand elle fait des </a:t>
                </a:r>
                <a:r>
                  <a:rPr lang="fr-FR" sz="900" b="1" kern="1200">
                    <a:latin typeface="Verdana" panose="020B0604030504040204" pitchFamily="34" charset="0"/>
                    <a:ea typeface="Calibri" panose="020F0502020204030204" pitchFamily="34" charset="0"/>
                    <a:cs typeface="Times New Roman" panose="02020603050405020304" pitchFamily="18" charset="0"/>
                  </a:rPr>
                  <a:t>combats de sabre lasers</a:t>
                </a:r>
                <a:r>
                  <a:rPr lang="fr-FR" sz="900" kern="1200">
                    <a:latin typeface="Verdana" panose="020B0604030504040204" pitchFamily="34" charset="0"/>
                    <a:ea typeface="Calibri" panose="020F0502020204030204" pitchFamily="34" charset="0"/>
                    <a:cs typeface="Times New Roman" panose="02020603050405020304" pitchFamily="18" charset="0"/>
                  </a:rPr>
                  <a:t> par exemple.</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525" kern="120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0" y="0"/>
                <a:ext cx="5410650" cy="1882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grpSp>
        <p:sp>
          <p:nvSpPr>
            <p:cNvPr id="23" name="ZoneTexte 1"/>
            <p:cNvSpPr txBox="1"/>
            <p:nvPr/>
          </p:nvSpPr>
          <p:spPr>
            <a:xfrm>
              <a:off x="107358" y="99702"/>
              <a:ext cx="1850372" cy="1727320"/>
            </a:xfrm>
            <a:prstGeom prst="rect">
              <a:avLst/>
            </a:prstGeom>
            <a:blipFill dpi="0" rotWithShape="1">
              <a:blip r:embed="rId2">
                <a:extLst>
                  <a:ext uri="{28A0092B-C50C-407E-A947-70E740481C1C}">
                    <a14:useLocalDpi xmlns:a14="http://schemas.microsoft.com/office/drawing/2010/main" val="0"/>
                  </a:ext>
                </a:extLst>
              </a:blip>
              <a:srcRect/>
              <a:stretch>
                <a:fillRect l="-12543" r="-25515" b="-13562"/>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grpSp>
        <p:nvGrpSpPr>
          <p:cNvPr id="45" name="Groupe 44"/>
          <p:cNvGrpSpPr/>
          <p:nvPr/>
        </p:nvGrpSpPr>
        <p:grpSpPr>
          <a:xfrm>
            <a:off x="4617029" y="1377001"/>
            <a:ext cx="4356259" cy="1411605"/>
            <a:chOff x="0" y="0"/>
            <a:chExt cx="5565608" cy="1882906"/>
          </a:xfrm>
        </p:grpSpPr>
        <p:grpSp>
          <p:nvGrpSpPr>
            <p:cNvPr id="46" name="Groupe 45"/>
            <p:cNvGrpSpPr/>
            <p:nvPr/>
          </p:nvGrpSpPr>
          <p:grpSpPr>
            <a:xfrm>
              <a:off x="0" y="0"/>
              <a:ext cx="5565608" cy="1882906"/>
              <a:chOff x="0" y="0"/>
              <a:chExt cx="5410650" cy="1882906"/>
            </a:xfrm>
          </p:grpSpPr>
          <p:sp>
            <p:nvSpPr>
              <p:cNvPr id="48" name="Zone de texte 62"/>
              <p:cNvSpPr txBox="1"/>
              <p:nvPr/>
            </p:nvSpPr>
            <p:spPr>
              <a:xfrm>
                <a:off x="2059290" y="56724"/>
                <a:ext cx="3259380" cy="1726407"/>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latin typeface="Microsoft New Tai Lue" panose="020B0502040204020203" pitchFamily="34" charset="0"/>
                    <a:ea typeface="Calibri" panose="020F0502020204030204" pitchFamily="34" charset="0"/>
                    <a:cs typeface="Times New Roman" panose="02020603050405020304" pitchFamily="18" charset="0"/>
                  </a:rPr>
                  <a:t>JAMES CAMERON</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900" b="1"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Célèbre réalisateur</a:t>
                </a:r>
                <a:r>
                  <a:rPr lang="fr-FR" sz="900"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 il a écrit et réalisé les films </a:t>
                </a:r>
                <a:r>
                  <a:rPr lang="fr-FR" sz="900" b="1"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Avatar</a:t>
                </a:r>
                <a:r>
                  <a:rPr lang="fr-FR" sz="900"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900" b="1"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Il emploi de nombreux effets spéciaux</a:t>
                </a:r>
                <a:r>
                  <a:rPr lang="fr-FR" sz="900"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 </a:t>
                </a:r>
                <a:r>
                  <a:rPr lang="fr-FR" sz="900" b="1"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pour ses films, comme la 3D</a:t>
                </a:r>
                <a:r>
                  <a:rPr lang="fr-FR" sz="900" kern="1200">
                    <a:solidFill>
                      <a:prstClr val="black"/>
                    </a:solidFill>
                    <a:latin typeface="Verdana" panose="020B0604030504040204" pitchFamily="34" charset="0"/>
                    <a:ea typeface="Calibri" panose="020F0502020204030204" pitchFamily="34" charset="0"/>
                    <a:cs typeface="Microsoft New Tai Lue" panose="020B0502040204020203" pitchFamily="34" charset="0"/>
                  </a:rPr>
                  <a:t>, il a même crée une </a:t>
                </a:r>
                <a:r>
                  <a:rPr lang="fr-FR" sz="900" kern="1200">
                    <a:solidFill>
                      <a:srgbClr val="202122"/>
                    </a:solidFill>
                    <a:latin typeface="Verdana" panose="020B0604030504040204" pitchFamily="34" charset="0"/>
                    <a:ea typeface="Calibri" panose="020F0502020204030204" pitchFamily="34" charset="0"/>
                    <a:cs typeface="Arial" panose="020B0604020202020204" pitchFamily="34" charset="0"/>
                  </a:rPr>
                  <a:t>société d'effets spéciaux pour le cinéma.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675" kern="1200">
                    <a:solidFill>
                      <a:srgbClr val="EEEEEE"/>
                    </a:solidFill>
                    <a:latin typeface="Arial" panose="020B0604020202020204" pitchFamily="34" charset="0"/>
                    <a:ea typeface="Calibri" panose="020F0502020204030204" pitchFamily="34" charset="0"/>
                    <a:cs typeface="Times New Roman" panose="02020603050405020304" pitchFamily="18" charset="0"/>
                  </a:rPr>
                  <a:t>©Radio Fra</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p:cNvSpPr/>
              <p:nvPr/>
            </p:nvSpPr>
            <p:spPr>
              <a:xfrm>
                <a:off x="0" y="0"/>
                <a:ext cx="5410650" cy="1882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grpSp>
        <p:sp>
          <p:nvSpPr>
            <p:cNvPr id="47" name="ZoneTexte 24"/>
            <p:cNvSpPr txBox="1"/>
            <p:nvPr/>
          </p:nvSpPr>
          <p:spPr>
            <a:xfrm>
              <a:off x="61275" y="83558"/>
              <a:ext cx="1890494" cy="1699574"/>
            </a:xfrm>
            <a:prstGeom prst="rect">
              <a:avLst/>
            </a:prstGeom>
            <a:blipFill dpi="0" rotWithShape="1">
              <a:blip r:embed="rId3">
                <a:extLst>
                  <a:ext uri="{28A0092B-C50C-407E-A947-70E740481C1C}">
                    <a14:useLocalDpi xmlns:a14="http://schemas.microsoft.com/office/drawing/2010/main" val="0"/>
                  </a:ext>
                </a:extLst>
              </a:blip>
              <a:srcRect/>
              <a:stretch>
                <a:fillRect l="-6345" r="-6404" b="-14212"/>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grpSp>
        <p:nvGrpSpPr>
          <p:cNvPr id="50" name="Groupe 49"/>
          <p:cNvGrpSpPr/>
          <p:nvPr/>
        </p:nvGrpSpPr>
        <p:grpSpPr>
          <a:xfrm>
            <a:off x="165995" y="3060801"/>
            <a:ext cx="4363403" cy="1453039"/>
            <a:chOff x="0" y="0"/>
            <a:chExt cx="5817870" cy="1937385"/>
          </a:xfrm>
        </p:grpSpPr>
        <p:sp>
          <p:nvSpPr>
            <p:cNvPr id="51" name="Rectangle 50"/>
            <p:cNvSpPr/>
            <p:nvPr/>
          </p:nvSpPr>
          <p:spPr>
            <a:xfrm>
              <a:off x="0" y="0"/>
              <a:ext cx="5817870" cy="1937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sp>
          <p:nvSpPr>
            <p:cNvPr id="52" name="Zone de texte 63"/>
            <p:cNvSpPr txBox="1"/>
            <p:nvPr/>
          </p:nvSpPr>
          <p:spPr>
            <a:xfrm>
              <a:off x="2067951" y="63305"/>
              <a:ext cx="3588741" cy="178765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latin typeface="Microsoft New Tai Lue" panose="020B0502040204020203" pitchFamily="34" charset="0"/>
                  <a:ea typeface="Calibri" panose="020F0502020204030204" pitchFamily="34" charset="0"/>
                  <a:cs typeface="Times New Roman" panose="02020603050405020304" pitchFamily="18" charset="0"/>
                </a:rPr>
                <a:t>ANAIS MARTIN</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Travaille en tant qu’</a:t>
              </a:r>
              <a:r>
                <a:rPr lang="fr-FR" sz="900" b="1" kern="1200">
                  <a:solidFill>
                    <a:srgbClr val="2C2C2C"/>
                  </a:solidFill>
                  <a:latin typeface="Verdana" panose="020B0604030504040204" pitchFamily="34" charset="0"/>
                  <a:ea typeface="Calibri" panose="020F0502020204030204" pitchFamily="34" charset="0"/>
                  <a:cs typeface="Arial" panose="020B0604020202020204" pitchFamily="34" charset="0"/>
                </a:rPr>
                <a:t>artiste CFX</a:t>
              </a: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 pour le studio d’animation TAT qui produit les « </a:t>
              </a:r>
              <a:r>
                <a:rPr lang="fr-FR" sz="900" b="1" kern="1200">
                  <a:solidFill>
                    <a:srgbClr val="2C2C2C"/>
                  </a:solidFill>
                  <a:latin typeface="Verdana" panose="020B0604030504040204" pitchFamily="34" charset="0"/>
                  <a:ea typeface="Calibri" panose="020F0502020204030204" pitchFamily="34" charset="0"/>
                  <a:cs typeface="Arial" panose="020B0604020202020204" pitchFamily="34" charset="0"/>
                </a:rPr>
                <a:t>As de la jungle </a:t>
              </a: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 on encore « Terra Willy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Elle </a:t>
              </a:r>
              <a:r>
                <a:rPr lang="fr-FR" sz="900" b="1" kern="1200">
                  <a:solidFill>
                    <a:srgbClr val="2C2C2C"/>
                  </a:solidFill>
                  <a:latin typeface="Verdana" panose="020B0604030504040204" pitchFamily="34" charset="0"/>
                  <a:ea typeface="Calibri" panose="020F0502020204030204" pitchFamily="34" charset="0"/>
                  <a:cs typeface="Arial" panose="020B0604020202020204" pitchFamily="34" charset="0"/>
                </a:rPr>
                <a:t>crée les </a:t>
              </a: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effets spéciaux</a:t>
              </a:r>
              <a:r>
                <a:rPr lang="fr-FR" sz="900" b="1" kern="1200">
                  <a:solidFill>
                    <a:srgbClr val="2C2C2C"/>
                  </a:solidFill>
                  <a:latin typeface="Verdana" panose="020B0604030504040204" pitchFamily="34" charset="0"/>
                  <a:ea typeface="Calibri" panose="020F0502020204030204" pitchFamily="34" charset="0"/>
                  <a:cs typeface="Arial" panose="020B0604020202020204" pitchFamily="34" charset="0"/>
                </a:rPr>
                <a:t> des personnages</a:t>
              </a: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 comme </a:t>
              </a:r>
              <a:r>
                <a:rPr lang="fr-FR" sz="900" b="1" kern="1200">
                  <a:solidFill>
                    <a:srgbClr val="2C2C2C"/>
                  </a:solidFill>
                  <a:latin typeface="Verdana" panose="020B0604030504040204" pitchFamily="34" charset="0"/>
                  <a:ea typeface="Calibri" panose="020F0502020204030204" pitchFamily="34" charset="0"/>
                  <a:cs typeface="Arial" panose="020B0604020202020204" pitchFamily="34" charset="0"/>
                </a:rPr>
                <a:t>les mouvements de leurs vêtements ou de leurs cheveux</a:t>
              </a:r>
              <a:r>
                <a:rPr lang="fr-FR" sz="900" kern="1200">
                  <a:solidFill>
                    <a:srgbClr val="2C2C2C"/>
                  </a:solidFill>
                  <a:latin typeface="Verdana" panose="020B0604030504040204" pitchFamily="34" charset="0"/>
                  <a:ea typeface="Calibri" panose="020F0502020204030204" pitchFamily="34" charset="0"/>
                  <a:cs typeface="Arial" panose="020B0604020202020204" pitchFamily="34" charset="0"/>
                </a:rPr>
                <a:t>.</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525" kern="1200">
                  <a:latin typeface="Microsoft New Tai Lue" panose="020B0502040204020203"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3" name="ZoneTexte 24"/>
            <p:cNvSpPr txBox="1"/>
            <p:nvPr/>
          </p:nvSpPr>
          <p:spPr>
            <a:xfrm>
              <a:off x="106045" y="98474"/>
              <a:ext cx="1937198" cy="1752485"/>
            </a:xfrm>
            <a:prstGeom prst="rect">
              <a:avLst/>
            </a:prstGeom>
            <a:blipFill dpi="0" rotWithShape="1">
              <a:blip r:embed="rId4">
                <a:extLst>
                  <a:ext uri="{28A0092B-C50C-407E-A947-70E740481C1C}">
                    <a14:useLocalDpi xmlns:a14="http://schemas.microsoft.com/office/drawing/2010/main" val="0"/>
                  </a:ext>
                </a:extLst>
              </a:blip>
              <a:srcRect/>
              <a:stretch>
                <a:fillRect l="-17970" b="-1897"/>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grpSp>
        <p:nvGrpSpPr>
          <p:cNvPr id="54" name="Groupe 53"/>
          <p:cNvGrpSpPr/>
          <p:nvPr/>
        </p:nvGrpSpPr>
        <p:grpSpPr>
          <a:xfrm>
            <a:off x="4609885" y="3055471"/>
            <a:ext cx="4370546" cy="1501140"/>
            <a:chOff x="1" y="-27541"/>
            <a:chExt cx="5543999" cy="1887178"/>
          </a:xfrm>
        </p:grpSpPr>
        <p:grpSp>
          <p:nvGrpSpPr>
            <p:cNvPr id="55" name="Groupe 54"/>
            <p:cNvGrpSpPr/>
            <p:nvPr/>
          </p:nvGrpSpPr>
          <p:grpSpPr>
            <a:xfrm>
              <a:off x="1" y="-27541"/>
              <a:ext cx="5543999" cy="1887178"/>
              <a:chOff x="1" y="-27541"/>
              <a:chExt cx="5410650" cy="1887178"/>
            </a:xfrm>
          </p:grpSpPr>
          <p:sp>
            <p:nvSpPr>
              <p:cNvPr id="57" name="Zone de texte 66"/>
              <p:cNvSpPr txBox="1"/>
              <p:nvPr/>
            </p:nvSpPr>
            <p:spPr>
              <a:xfrm>
                <a:off x="1922178" y="87351"/>
                <a:ext cx="3378718" cy="1772286"/>
              </a:xfrm>
              <a:prstGeom prst="rect">
                <a:avLst/>
              </a:prstGeom>
              <a:solidFill>
                <a:schemeClr val="lt1"/>
              </a:solidFill>
              <a:ln w="190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buClrTx/>
                </a:pPr>
                <a:r>
                  <a:rPr lang="fr-FR" sz="1050" b="1" kern="1200">
                    <a:latin typeface="Microsoft New Tai Lue" panose="020B0502040204020203" pitchFamily="34" charset="0"/>
                    <a:ea typeface="Calibri" panose="020F0502020204030204" pitchFamily="34" charset="0"/>
                    <a:cs typeface="Times New Roman" panose="02020603050405020304" pitchFamily="18" charset="0"/>
                  </a:rPr>
                  <a:t>TOM HOLLAND</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buClrTx/>
                </a:pPr>
                <a:r>
                  <a:rPr lang="fr-FR" sz="525" kern="1200">
                    <a:latin typeface="Microsoft New Tai Lue" panose="020B0502040204020203"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900"/>
                  </a:spcAft>
                  <a:buClrTx/>
                </a:pPr>
                <a:r>
                  <a:rPr lang="fr-FR" sz="900" b="1" kern="1200">
                    <a:latin typeface="Verdana" panose="020B0604030504040204" pitchFamily="34" charset="0"/>
                    <a:ea typeface="Calibri" panose="020F0502020204030204" pitchFamily="34" charset="0"/>
                    <a:cs typeface="Times New Roman" panose="02020603050405020304" pitchFamily="18" charset="0"/>
                  </a:rPr>
                  <a:t>Acteur, </a:t>
                </a:r>
                <a:r>
                  <a:rPr lang="fr-FR" sz="900" kern="1200">
                    <a:latin typeface="Verdana" panose="020B0604030504040204" pitchFamily="34" charset="0"/>
                    <a:ea typeface="Calibri" panose="020F0502020204030204" pitchFamily="34" charset="0"/>
                    <a:cs typeface="Times New Roman" panose="02020603050405020304" pitchFamily="18" charset="0"/>
                  </a:rPr>
                  <a:t>il est</a:t>
                </a:r>
                <a:r>
                  <a:rPr lang="fr-FR" sz="900" b="1" kern="1200">
                    <a:latin typeface="Verdana" panose="020B0604030504040204" pitchFamily="34" charset="0"/>
                    <a:ea typeface="Calibri" panose="020F0502020204030204" pitchFamily="34" charset="0"/>
                    <a:cs typeface="Times New Roman" panose="02020603050405020304" pitchFamily="18" charset="0"/>
                  </a:rPr>
                  <a:t> </a:t>
                </a:r>
                <a:r>
                  <a:rPr lang="fr-FR" sz="900" kern="1200">
                    <a:latin typeface="Verdana" panose="020B0604030504040204" pitchFamily="34" charset="0"/>
                    <a:ea typeface="Calibri" panose="020F0502020204030204" pitchFamily="34" charset="0"/>
                    <a:cs typeface="Times New Roman" panose="02020603050405020304" pitchFamily="18" charset="0"/>
                  </a:rPr>
                  <a:t>surtout connu pour son rôle de </a:t>
                </a:r>
                <a:r>
                  <a:rPr lang="fr-FR" sz="900" b="1" kern="1200">
                    <a:latin typeface="Verdana" panose="020B0604030504040204" pitchFamily="34" charset="0"/>
                    <a:ea typeface="Calibri" panose="020F0502020204030204" pitchFamily="34" charset="0"/>
                    <a:cs typeface="Times New Roman" panose="02020603050405020304" pitchFamily="18" charset="0"/>
                  </a:rPr>
                  <a:t>Spider-Man</a:t>
                </a:r>
                <a:r>
                  <a:rPr lang="fr-FR" sz="900" kern="1200">
                    <a:latin typeface="Verdana" panose="020B0604030504040204" pitchFamily="34" charset="0"/>
                    <a:ea typeface="Calibri" panose="020F0502020204030204" pitchFamily="34" charset="0"/>
                    <a:cs typeface="Times New Roman" panose="02020603050405020304" pitchFamily="18" charset="0"/>
                  </a:rPr>
                  <a:t> dans l’Univers Marvel.</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buClrTx/>
                </a:pPr>
                <a:r>
                  <a:rPr lang="fr-FR" sz="900" kern="1200">
                    <a:latin typeface="Verdana" panose="020B0604030504040204" pitchFamily="34" charset="0"/>
                    <a:ea typeface="Calibri" panose="020F0502020204030204" pitchFamily="34" charset="0"/>
                    <a:cs typeface="Times New Roman" panose="02020603050405020304" pitchFamily="18" charset="0"/>
                  </a:rPr>
                  <a:t>Dans ces films de super-héros </a:t>
                </a:r>
                <a:r>
                  <a:rPr lang="fr-FR" sz="900" b="1" kern="1200">
                    <a:latin typeface="Verdana" panose="020B0604030504040204" pitchFamily="34" charset="0"/>
                    <a:ea typeface="Calibri" panose="020F0502020204030204" pitchFamily="34" charset="0"/>
                    <a:cs typeface="Times New Roman" panose="02020603050405020304" pitchFamily="18" charset="0"/>
                  </a:rPr>
                  <a:t>les effets spéciaux </a:t>
                </a:r>
                <a:r>
                  <a:rPr lang="fr-FR" sz="900" kern="1200">
                    <a:latin typeface="Verdana" panose="020B0604030504040204" pitchFamily="34" charset="0"/>
                    <a:ea typeface="Calibri" panose="020F0502020204030204" pitchFamily="34" charset="0"/>
                    <a:cs typeface="Times New Roman" panose="02020603050405020304" pitchFamily="18" charset="0"/>
                  </a:rPr>
                  <a:t>sont beaucoup employés pour créer</a:t>
                </a:r>
                <a:r>
                  <a:rPr lang="fr-FR" sz="900" b="1" kern="1200">
                    <a:latin typeface="Verdana" panose="020B0604030504040204" pitchFamily="34" charset="0"/>
                    <a:ea typeface="Calibri" panose="020F0502020204030204" pitchFamily="34" charset="0"/>
                    <a:cs typeface="Times New Roman" panose="02020603050405020304" pitchFamily="18" charset="0"/>
                  </a:rPr>
                  <a:t> le costume ou les décors dans les scènes d’action.</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525" kern="120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buClrTx/>
                </a:pPr>
                <a:r>
                  <a:rPr lang="fr-FR" sz="525" kern="1200">
                    <a:latin typeface="Microsoft New Tai Lue" panose="020B0502040204020203"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57"/>
              <p:cNvSpPr/>
              <p:nvPr/>
            </p:nvSpPr>
            <p:spPr>
              <a:xfrm>
                <a:off x="1" y="-27541"/>
                <a:ext cx="5410650" cy="1882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grpSp>
        <p:sp>
          <p:nvSpPr>
            <p:cNvPr id="56" name="ZoneTexte 26"/>
            <p:cNvSpPr txBox="1"/>
            <p:nvPr/>
          </p:nvSpPr>
          <p:spPr>
            <a:xfrm>
              <a:off x="68870" y="39627"/>
              <a:ext cx="1896632" cy="173738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sp>
        <p:nvSpPr>
          <p:cNvPr id="2" name="ZoneTexte 1"/>
          <p:cNvSpPr txBox="1"/>
          <p:nvPr/>
        </p:nvSpPr>
        <p:spPr>
          <a:xfrm>
            <a:off x="529390" y="565484"/>
            <a:ext cx="7916779" cy="369332"/>
          </a:xfrm>
          <a:prstGeom prst="rect">
            <a:avLst/>
          </a:prstGeom>
          <a:noFill/>
        </p:spPr>
        <p:txBody>
          <a:bodyPr wrap="square" rtlCol="0">
            <a:spAutoFit/>
          </a:bodyPr>
          <a:lstStyle/>
          <a:p>
            <a:pPr defTabSz="685800">
              <a:buClrTx/>
            </a:pPr>
            <a:r>
              <a:rPr lang="fr-FR" sz="1800" b="1" kern="1200" dirty="0">
                <a:solidFill>
                  <a:prstClr val="black"/>
                </a:solidFill>
                <a:latin typeface="Microsoft New Tai Lue" panose="020B0502040204020203" pitchFamily="34" charset="0"/>
                <a:ea typeface="+mn-ea"/>
                <a:cs typeface="Microsoft New Tai Lue" panose="020B0502040204020203" pitchFamily="34" charset="0"/>
              </a:rPr>
              <a:t>A. Les effets spéciaux dans le cinéma </a:t>
            </a:r>
          </a:p>
        </p:txBody>
      </p:sp>
    </p:spTree>
    <p:extLst>
      <p:ext uri="{BB962C8B-B14F-4D97-AF65-F5344CB8AC3E}">
        <p14:creationId xmlns:p14="http://schemas.microsoft.com/office/powerpoint/2010/main" val="3432028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a:off x="529390" y="565485"/>
            <a:ext cx="7916779" cy="646331"/>
          </a:xfrm>
          <a:prstGeom prst="rect">
            <a:avLst/>
          </a:prstGeom>
          <a:noFill/>
        </p:spPr>
        <p:txBody>
          <a:bodyPr wrap="square" rtlCol="0">
            <a:spAutoFit/>
          </a:bodyPr>
          <a:lstStyle/>
          <a:p>
            <a:pPr defTabSz="685800">
              <a:buClrTx/>
            </a:pPr>
            <a:r>
              <a:rPr lang="fr-FR" sz="1800" b="1" kern="1200" dirty="0">
                <a:solidFill>
                  <a:prstClr val="black"/>
                </a:solidFill>
                <a:latin typeface="Microsoft New Tai Lue" panose="020B0502040204020203" pitchFamily="34" charset="0"/>
                <a:ea typeface="+mn-ea"/>
                <a:cs typeface="Microsoft New Tai Lue" panose="020B0502040204020203" pitchFamily="34" charset="0"/>
              </a:rPr>
              <a:t>B. Les meilleurs joueurs de la coupe du monde de foot 2022</a:t>
            </a:r>
            <a:endParaRPr lang="fr-FR" sz="1800" kern="1200" dirty="0">
              <a:solidFill>
                <a:prstClr val="black"/>
              </a:solidFill>
              <a:latin typeface="Microsoft New Tai Lue" panose="020B0502040204020203" pitchFamily="34" charset="0"/>
              <a:ea typeface="+mn-ea"/>
              <a:cs typeface="Microsoft New Tai Lue" panose="020B0502040204020203" pitchFamily="34" charset="0"/>
            </a:endParaRPr>
          </a:p>
          <a:p>
            <a:pPr defTabSz="685800">
              <a:buClrTx/>
            </a:pPr>
            <a:endParaRPr lang="fr-FR" sz="1800" b="1" kern="1200" dirty="0">
              <a:solidFill>
                <a:prstClr val="black"/>
              </a:solidFill>
              <a:latin typeface="Microsoft New Tai Lue" panose="020B0502040204020203" pitchFamily="34" charset="0"/>
              <a:ea typeface="+mn-ea"/>
              <a:cs typeface="Microsoft New Tai Lue" panose="020B0502040204020203" pitchFamily="34" charset="0"/>
            </a:endParaRPr>
          </a:p>
        </p:txBody>
      </p:sp>
      <p:grpSp>
        <p:nvGrpSpPr>
          <p:cNvPr id="22" name="Groupe 21"/>
          <p:cNvGrpSpPr/>
          <p:nvPr/>
        </p:nvGrpSpPr>
        <p:grpSpPr>
          <a:xfrm>
            <a:off x="117709" y="1188733"/>
            <a:ext cx="4370070" cy="1412081"/>
            <a:chOff x="0" y="0"/>
            <a:chExt cx="5565608" cy="1882906"/>
          </a:xfrm>
        </p:grpSpPr>
        <p:grpSp>
          <p:nvGrpSpPr>
            <p:cNvPr id="23" name="Groupe 22"/>
            <p:cNvGrpSpPr/>
            <p:nvPr/>
          </p:nvGrpSpPr>
          <p:grpSpPr>
            <a:xfrm>
              <a:off x="0" y="0"/>
              <a:ext cx="5565608" cy="1882906"/>
              <a:chOff x="0" y="0"/>
              <a:chExt cx="5410650" cy="1882906"/>
            </a:xfrm>
          </p:grpSpPr>
          <p:sp>
            <p:nvSpPr>
              <p:cNvPr id="44" name="Zone de texte 60"/>
              <p:cNvSpPr txBox="1"/>
              <p:nvPr/>
            </p:nvSpPr>
            <p:spPr>
              <a:xfrm>
                <a:off x="1979116" y="63813"/>
                <a:ext cx="3339553" cy="179411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GREGOIRE MARGOTTON</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Journaliste sportif et commentateur des matchs de l’équipe de France </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de football pour TF1.</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Il a suivi et commenté les matchs de la coupe du monde de foot 2022.</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0" y="0"/>
                <a:ext cx="5410650" cy="1882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grpSp>
        <p:sp>
          <p:nvSpPr>
            <p:cNvPr id="24" name="ZoneTexte 1"/>
            <p:cNvSpPr txBox="1"/>
            <p:nvPr/>
          </p:nvSpPr>
          <p:spPr>
            <a:xfrm>
              <a:off x="107358" y="63813"/>
              <a:ext cx="1856010" cy="176320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grpSp>
        <p:nvGrpSpPr>
          <p:cNvPr id="46" name="Groupe 45"/>
          <p:cNvGrpSpPr/>
          <p:nvPr/>
        </p:nvGrpSpPr>
        <p:grpSpPr>
          <a:xfrm>
            <a:off x="4572076" y="1188732"/>
            <a:ext cx="4356259" cy="1411605"/>
            <a:chOff x="0" y="0"/>
            <a:chExt cx="5565608" cy="1882906"/>
          </a:xfrm>
        </p:grpSpPr>
        <p:grpSp>
          <p:nvGrpSpPr>
            <p:cNvPr id="47" name="Groupe 46"/>
            <p:cNvGrpSpPr/>
            <p:nvPr/>
          </p:nvGrpSpPr>
          <p:grpSpPr>
            <a:xfrm>
              <a:off x="0" y="0"/>
              <a:ext cx="5565608" cy="1882906"/>
              <a:chOff x="0" y="0"/>
              <a:chExt cx="5410650" cy="1882906"/>
            </a:xfrm>
          </p:grpSpPr>
          <p:sp>
            <p:nvSpPr>
              <p:cNvPr id="49" name="Zone de texte 62"/>
              <p:cNvSpPr txBox="1"/>
              <p:nvPr/>
            </p:nvSpPr>
            <p:spPr>
              <a:xfrm>
                <a:off x="2059290" y="56724"/>
                <a:ext cx="3259380" cy="1726407"/>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EUGENIE LE SOMMER</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Footballeuse professionnelle</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elle joue pour l’</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équipe de France féminine</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de foot.</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En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2020 lors de la coupe du monde</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elle est élue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meilleure buteuse</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de l’histoire chez les femmes.</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525"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p:nvPr/>
            </p:nvSpPr>
            <p:spPr>
              <a:xfrm>
                <a:off x="0" y="0"/>
                <a:ext cx="5410650" cy="1882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grpSp>
        <p:sp>
          <p:nvSpPr>
            <p:cNvPr id="48" name="ZoneTexte 24"/>
            <p:cNvSpPr txBox="1"/>
            <p:nvPr/>
          </p:nvSpPr>
          <p:spPr>
            <a:xfrm>
              <a:off x="61275" y="83558"/>
              <a:ext cx="1890494" cy="1699574"/>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grpSp>
        <p:nvGrpSpPr>
          <p:cNvPr id="52" name="Groupe 51"/>
          <p:cNvGrpSpPr/>
          <p:nvPr/>
        </p:nvGrpSpPr>
        <p:grpSpPr>
          <a:xfrm>
            <a:off x="124376" y="2867916"/>
            <a:ext cx="4363403" cy="1453039"/>
            <a:chOff x="0" y="0"/>
            <a:chExt cx="5817870" cy="1937385"/>
          </a:xfrm>
        </p:grpSpPr>
        <p:sp>
          <p:nvSpPr>
            <p:cNvPr id="53" name="Rectangle 52"/>
            <p:cNvSpPr/>
            <p:nvPr/>
          </p:nvSpPr>
          <p:spPr>
            <a:xfrm>
              <a:off x="0" y="0"/>
              <a:ext cx="5817870" cy="1937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sp>
          <p:nvSpPr>
            <p:cNvPr id="54" name="Zone de texte 63"/>
            <p:cNvSpPr txBox="1"/>
            <p:nvPr/>
          </p:nvSpPr>
          <p:spPr>
            <a:xfrm>
              <a:off x="2067951" y="63305"/>
              <a:ext cx="3588741" cy="178765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DIDIER DESCHAMPS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Entraîneur et selectionneur de l’équipe de France</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son équipe à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gagné la coupe du monde 2018.</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En 2022</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au Qatar il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mène les bleus jusqu’en finale.</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ZoneTexte 24"/>
            <p:cNvSpPr txBox="1"/>
            <p:nvPr/>
          </p:nvSpPr>
          <p:spPr>
            <a:xfrm>
              <a:off x="106045" y="98474"/>
              <a:ext cx="1937197" cy="1752485"/>
            </a:xfrm>
            <a:prstGeom prst="rect">
              <a:avLst/>
            </a:prstGeom>
            <a:blipFill dpi="0" rotWithShape="1">
              <a:blip r:embed="rId4">
                <a:extLst>
                  <a:ext uri="{28A0092B-C50C-407E-A947-70E740481C1C}">
                    <a14:useLocalDpi xmlns:a14="http://schemas.microsoft.com/office/drawing/2010/main" val="0"/>
                  </a:ext>
                </a:extLst>
              </a:blip>
              <a:srcRect/>
              <a:stretch>
                <a:fillRect r="-28020"/>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grpSp>
        <p:nvGrpSpPr>
          <p:cNvPr id="56" name="Groupe 55"/>
          <p:cNvGrpSpPr/>
          <p:nvPr/>
        </p:nvGrpSpPr>
        <p:grpSpPr>
          <a:xfrm>
            <a:off x="4564932" y="2837099"/>
            <a:ext cx="4370546" cy="1497330"/>
            <a:chOff x="1" y="-27541"/>
            <a:chExt cx="5543999" cy="1882906"/>
          </a:xfrm>
        </p:grpSpPr>
        <p:grpSp>
          <p:nvGrpSpPr>
            <p:cNvPr id="57" name="Groupe 56"/>
            <p:cNvGrpSpPr/>
            <p:nvPr/>
          </p:nvGrpSpPr>
          <p:grpSpPr>
            <a:xfrm>
              <a:off x="1" y="-27541"/>
              <a:ext cx="5543999" cy="1882906"/>
              <a:chOff x="1" y="-27541"/>
              <a:chExt cx="5410650" cy="1882906"/>
            </a:xfrm>
          </p:grpSpPr>
          <p:sp>
            <p:nvSpPr>
              <p:cNvPr id="59" name="Zone de texte 66"/>
              <p:cNvSpPr txBox="1"/>
              <p:nvPr/>
            </p:nvSpPr>
            <p:spPr>
              <a:xfrm>
                <a:off x="1922178" y="39627"/>
                <a:ext cx="3378718" cy="1737386"/>
              </a:xfrm>
              <a:prstGeom prst="rect">
                <a:avLst/>
              </a:prstGeom>
              <a:solidFill>
                <a:schemeClr val="lt1"/>
              </a:solidFill>
              <a:ln w="190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PAUL POGBA</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Footballeur français, </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il a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remporté</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avec son équipe la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coupe du monde en 2018</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lnSpc>
                    <a:spcPct val="106000"/>
                  </a:lnSpc>
                  <a:spcAft>
                    <a:spcPts val="600"/>
                  </a:spcAft>
                  <a:buClrTx/>
                </a:pP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En 2022</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à cause d’une blessure il n’est </a:t>
                </a:r>
                <a:r>
                  <a:rPr lang="fr-FR" sz="1050" b="1"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pas selectionné</a:t>
                </a:r>
                <a:r>
                  <a:rPr lang="fr-FR" sz="1050" kern="1200">
                    <a:solidFill>
                      <a:prstClr val="black"/>
                    </a:solidFill>
                    <a:latin typeface="Microsoft New Tai Lue" panose="020B0502040204020203" pitchFamily="34" charset="0"/>
                    <a:ea typeface="Calibri" panose="020F0502020204030204" pitchFamily="34" charset="0"/>
                    <a:cs typeface="Times New Roman" panose="02020603050405020304" pitchFamily="18" charset="0"/>
                  </a:rPr>
                  <a:t> pour la coupe du monde.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85800">
                  <a:buClrTx/>
                </a:pPr>
                <a:r>
                  <a:rPr lang="fr-FR" sz="525" kern="1200">
                    <a:latin typeface="Microsoft New Tai Lue" panose="020B0502040204020203" pitchFamily="34" charset="0"/>
                    <a:ea typeface="Calibri" panose="020F0502020204030204" pitchFamily="34" charset="0"/>
                    <a:cs typeface="Times New Roman" panose="02020603050405020304" pitchFamily="18" charset="0"/>
                  </a:rPr>
                  <a:t> </a:t>
                </a:r>
                <a:endParaRPr lang="fr-FR" sz="825" kern="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p:cNvSpPr/>
              <p:nvPr/>
            </p:nvSpPr>
            <p:spPr>
              <a:xfrm>
                <a:off x="1" y="-27541"/>
                <a:ext cx="5410650" cy="18829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endParaRPr lang="fr-FR" sz="1350" kern="1200">
                  <a:solidFill>
                    <a:prstClr val="white"/>
                  </a:solidFill>
                  <a:latin typeface="Calibri" panose="020F0502020204030204"/>
                </a:endParaRPr>
              </a:p>
            </p:txBody>
          </p:sp>
        </p:grpSp>
        <p:sp>
          <p:nvSpPr>
            <p:cNvPr id="58" name="ZoneTexte 26"/>
            <p:cNvSpPr txBox="1"/>
            <p:nvPr/>
          </p:nvSpPr>
          <p:spPr>
            <a:xfrm>
              <a:off x="106930" y="39627"/>
              <a:ext cx="1862621" cy="1737386"/>
            </a:xfrm>
            <a:prstGeom prst="rect">
              <a:avLst/>
            </a:prstGeom>
            <a:blipFill dpi="0" rotWithShape="1">
              <a:blip r:embed="rId5">
                <a:extLst>
                  <a:ext uri="{28A0092B-C50C-407E-A947-70E740481C1C}">
                    <a14:useLocalDpi xmlns:a14="http://schemas.microsoft.com/office/drawing/2010/main" val="0"/>
                  </a:ext>
                </a:extLst>
              </a:blip>
              <a:srcRect/>
              <a:stretch>
                <a:fillRect l="-8939" r="-9981"/>
              </a:stretch>
            </a:blipFill>
          </p:spPr>
          <p:txBody>
            <a:bodyPr wrap="square" rtlCol="0">
              <a:noAutofit/>
            </a:bodyPr>
            <a:lstStyle/>
            <a:p>
              <a:pPr defTabSz="685800">
                <a:buClrTx/>
              </a:pPr>
              <a:endParaRPr lang="fr-FR" sz="1350" kern="1200">
                <a:solidFill>
                  <a:prstClr val="black"/>
                </a:solidFill>
                <a:latin typeface="Calibri" panose="020F0502020204030204"/>
                <a:ea typeface="+mn-ea"/>
                <a:cs typeface="+mn-cs"/>
              </a:endParaRPr>
            </a:p>
          </p:txBody>
        </p:sp>
      </p:grpSp>
    </p:spTree>
    <p:extLst>
      <p:ext uri="{BB962C8B-B14F-4D97-AF65-F5344CB8AC3E}">
        <p14:creationId xmlns:p14="http://schemas.microsoft.com/office/powerpoint/2010/main" val="2993879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15" name="ZoneTexte 14"/>
          <p:cNvSpPr txBox="1"/>
          <p:nvPr/>
        </p:nvSpPr>
        <p:spPr>
          <a:xfrm>
            <a:off x="1742972" y="398721"/>
            <a:ext cx="5658057" cy="461665"/>
          </a:xfrm>
          <a:prstGeom prst="rect">
            <a:avLst/>
          </a:prstGeom>
          <a:noFill/>
        </p:spPr>
        <p:txBody>
          <a:bodyPr wrap="square" rtlCol="0">
            <a:spAutoFit/>
          </a:bodyPr>
          <a:lstStyle/>
          <a:p>
            <a:pPr algn="ctr" defTabSz="685783">
              <a:buClrTx/>
            </a:pPr>
            <a:r>
              <a:rPr lang="fr-FR" sz="2400" kern="1200" dirty="0">
                <a:solidFill>
                  <a:srgbClr val="334436"/>
                </a:solidFill>
                <a:latin typeface="Montserrat" panose="020B0604020202020204" charset="0"/>
                <a:ea typeface="+mn-ea"/>
              </a:rPr>
              <a:t>Résultats d’expérimentation</a:t>
            </a:r>
          </a:p>
        </p:txBody>
      </p:sp>
      <p:sp>
        <p:nvSpPr>
          <p:cNvPr id="29" name="ZoneTexte 28">
            <a:extLst>
              <a:ext uri="{FF2B5EF4-FFF2-40B4-BE49-F238E27FC236}">
                <a16:creationId xmlns:a16="http://schemas.microsoft.com/office/drawing/2014/main" id="{230E6FC4-CC09-4024-B454-AE745490942C}"/>
              </a:ext>
            </a:extLst>
          </p:cNvPr>
          <p:cNvSpPr txBox="1"/>
          <p:nvPr/>
        </p:nvSpPr>
        <p:spPr>
          <a:xfrm>
            <a:off x="2215069" y="969616"/>
            <a:ext cx="5658056" cy="430887"/>
          </a:xfrm>
          <a:prstGeom prst="rect">
            <a:avLst/>
          </a:prstGeom>
          <a:noFill/>
        </p:spPr>
        <p:txBody>
          <a:bodyPr wrap="square" rtlCol="0">
            <a:spAutoFit/>
          </a:bodyPr>
          <a:lstStyle/>
          <a:p>
            <a:pPr defTabSz="914378">
              <a:defRPr sz="1400" b="0" i="0" u="none" strike="noStrike" kern="1200" spc="0" baseline="0">
                <a:solidFill>
                  <a:srgbClr val="D4CAB7">
                    <a:lumMod val="65000"/>
                    <a:lumOff val="35000"/>
                  </a:srgbClr>
                </a:solidFill>
                <a:latin typeface="Times New Roman" panose="02020603050405020304" pitchFamily="18" charset="0"/>
                <a:ea typeface="+mn-ea"/>
                <a:cs typeface="Times New Roman" panose="02020603050405020304" pitchFamily="18" charset="0"/>
              </a:defRPr>
            </a:pPr>
            <a:r>
              <a:rPr lang="fr-FR" sz="1100" i="1" kern="1200" dirty="0">
                <a:solidFill>
                  <a:sysClr val="windowText" lastClr="000000"/>
                </a:solidFill>
                <a:latin typeface="Times New Roman" panose="02020603050405020304" pitchFamily="18" charset="0"/>
                <a:ea typeface="+mn-ea"/>
                <a:cs typeface="Times New Roman" panose="02020603050405020304" pitchFamily="18" charset="0"/>
              </a:rPr>
              <a:t>Etude Expertise : Sélection d'une source au test différé en fonction de la séance </a:t>
            </a:r>
          </a:p>
          <a:p>
            <a:pPr defTabSz="914378">
              <a:defRPr sz="1400" b="0" i="0" u="none" strike="noStrike" kern="1200" spc="0" baseline="0">
                <a:solidFill>
                  <a:srgbClr val="D4CAB7">
                    <a:lumMod val="65000"/>
                    <a:lumOff val="35000"/>
                  </a:srgbClr>
                </a:solidFill>
                <a:latin typeface="Times New Roman" panose="02020603050405020304" pitchFamily="18" charset="0"/>
                <a:ea typeface="+mn-ea"/>
                <a:cs typeface="Times New Roman" panose="02020603050405020304" pitchFamily="18" charset="0"/>
              </a:defRPr>
            </a:pPr>
            <a:r>
              <a:rPr lang="fr-FR" sz="1100" i="1" kern="1200" dirty="0">
                <a:solidFill>
                  <a:sysClr val="windowText" lastClr="000000"/>
                </a:solidFill>
                <a:latin typeface="Times New Roman" panose="02020603050405020304" pitchFamily="18" charset="0"/>
                <a:ea typeface="+mn-ea"/>
                <a:cs typeface="Times New Roman" panose="02020603050405020304" pitchFamily="18" charset="0"/>
              </a:rPr>
              <a:t>(** = p value &lt; .005)</a:t>
            </a:r>
          </a:p>
        </p:txBody>
      </p:sp>
      <p:graphicFrame>
        <p:nvGraphicFramePr>
          <p:cNvPr id="18" name="Graphique 17">
            <a:extLst>
              <a:ext uri="{FF2B5EF4-FFF2-40B4-BE49-F238E27FC236}">
                <a16:creationId xmlns:a16="http://schemas.microsoft.com/office/drawing/2014/main" id="{9F277A34-0DD9-4797-9691-92FB89C4E4E4}"/>
              </a:ext>
            </a:extLst>
          </p:cNvPr>
          <p:cNvGraphicFramePr/>
          <p:nvPr>
            <p:extLst>
              <p:ext uri="{D42A27DB-BD31-4B8C-83A1-F6EECF244321}">
                <p14:modId xmlns:p14="http://schemas.microsoft.com/office/powerpoint/2010/main" val="1405324627"/>
              </p:ext>
            </p:extLst>
          </p:nvPr>
        </p:nvGraphicFramePr>
        <p:xfrm>
          <a:off x="1252330" y="1627578"/>
          <a:ext cx="6572602" cy="2964204"/>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e 18">
            <a:extLst>
              <a:ext uri="{FF2B5EF4-FFF2-40B4-BE49-F238E27FC236}">
                <a16:creationId xmlns:a16="http://schemas.microsoft.com/office/drawing/2014/main" id="{54A4B2E5-4BFD-4235-ADFC-671A442CB061}"/>
              </a:ext>
            </a:extLst>
          </p:cNvPr>
          <p:cNvGrpSpPr/>
          <p:nvPr/>
        </p:nvGrpSpPr>
        <p:grpSpPr>
          <a:xfrm>
            <a:off x="3405004" y="1523755"/>
            <a:ext cx="3323056" cy="346138"/>
            <a:chOff x="0" y="-22446"/>
            <a:chExt cx="2682388" cy="466091"/>
          </a:xfrm>
        </p:grpSpPr>
        <p:grpSp>
          <p:nvGrpSpPr>
            <p:cNvPr id="30" name="Groupe 29">
              <a:extLst>
                <a:ext uri="{FF2B5EF4-FFF2-40B4-BE49-F238E27FC236}">
                  <a16:creationId xmlns:a16="http://schemas.microsoft.com/office/drawing/2014/main" id="{6A50873F-C90E-4DFA-A508-8867D84F17CC}"/>
                </a:ext>
              </a:extLst>
            </p:cNvPr>
            <p:cNvGrpSpPr/>
            <p:nvPr/>
          </p:nvGrpSpPr>
          <p:grpSpPr>
            <a:xfrm>
              <a:off x="0" y="117356"/>
              <a:ext cx="2682388" cy="326289"/>
              <a:chOff x="0" y="0"/>
              <a:chExt cx="2682388" cy="326289"/>
            </a:xfrm>
          </p:grpSpPr>
          <p:grpSp>
            <p:nvGrpSpPr>
              <p:cNvPr id="32" name="Groupe 31">
                <a:extLst>
                  <a:ext uri="{FF2B5EF4-FFF2-40B4-BE49-F238E27FC236}">
                    <a16:creationId xmlns:a16="http://schemas.microsoft.com/office/drawing/2014/main" id="{BDC34622-18B3-4D4D-9319-125AD3CEAE5E}"/>
                  </a:ext>
                </a:extLst>
              </p:cNvPr>
              <p:cNvGrpSpPr/>
              <p:nvPr/>
            </p:nvGrpSpPr>
            <p:grpSpPr>
              <a:xfrm>
                <a:off x="239602" y="0"/>
                <a:ext cx="2171089" cy="180925"/>
                <a:chOff x="0" y="0"/>
                <a:chExt cx="570369" cy="328148"/>
              </a:xfrm>
            </p:grpSpPr>
            <p:sp>
              <p:nvSpPr>
                <p:cNvPr id="39" name="Rectangle 38">
                  <a:extLst>
                    <a:ext uri="{FF2B5EF4-FFF2-40B4-BE49-F238E27FC236}">
                      <a16:creationId xmlns:a16="http://schemas.microsoft.com/office/drawing/2014/main" id="{ED4BA6E7-F6D0-466E-8754-40F796CE75AF}"/>
                    </a:ext>
                  </a:extLst>
                </p:cNvPr>
                <p:cNvSpPr/>
                <p:nvPr/>
              </p:nvSpPr>
              <p:spPr>
                <a:xfrm>
                  <a:off x="0" y="0"/>
                  <a:ext cx="570369" cy="271604"/>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buClrTx/>
                    <a:defRPr/>
                  </a:pPr>
                  <a:endParaRPr lang="fr-FR" sz="1800">
                    <a:solidFill>
                      <a:sysClr val="window" lastClr="FFFFFF"/>
                    </a:solidFill>
                    <a:latin typeface="Calibri" panose="020F0502020204030204"/>
                    <a:ea typeface="+mn-ea"/>
                  </a:endParaRPr>
                </a:p>
              </p:txBody>
            </p:sp>
            <p:sp>
              <p:nvSpPr>
                <p:cNvPr id="40" name="Rectangle 39">
                  <a:extLst>
                    <a:ext uri="{FF2B5EF4-FFF2-40B4-BE49-F238E27FC236}">
                      <a16:creationId xmlns:a16="http://schemas.microsoft.com/office/drawing/2014/main" id="{8D0D2C70-AEF5-454E-ACBC-5613FB7226E8}"/>
                    </a:ext>
                  </a:extLst>
                </p:cNvPr>
                <p:cNvSpPr/>
                <p:nvPr/>
              </p:nvSpPr>
              <p:spPr>
                <a:xfrm>
                  <a:off x="0" y="252423"/>
                  <a:ext cx="570369" cy="75725"/>
                </a:xfrm>
                <a:prstGeom prst="rect">
                  <a:avLst/>
                </a:prstGeom>
                <a:solidFill>
                  <a:srgbClr val="E3DAC5"/>
                </a:solidFill>
                <a:ln w="12700" cap="flat" cmpd="sng" algn="ctr">
                  <a:solidFill>
                    <a:srgbClr val="E3DAC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buClrTx/>
                    <a:defRPr/>
                  </a:pPr>
                  <a:endParaRPr lang="fr-FR" sz="1800">
                    <a:solidFill>
                      <a:sysClr val="window" lastClr="FFFFFF"/>
                    </a:solidFill>
                    <a:latin typeface="Calibri" panose="020F0502020204030204"/>
                    <a:ea typeface="+mn-ea"/>
                  </a:endParaRPr>
                </a:p>
              </p:txBody>
            </p:sp>
          </p:grpSp>
          <p:grpSp>
            <p:nvGrpSpPr>
              <p:cNvPr id="33" name="Groupe 32">
                <a:extLst>
                  <a:ext uri="{FF2B5EF4-FFF2-40B4-BE49-F238E27FC236}">
                    <a16:creationId xmlns:a16="http://schemas.microsoft.com/office/drawing/2014/main" id="{74F465FA-5DC8-41AF-89DE-CE5F4B904EF4}"/>
                  </a:ext>
                </a:extLst>
              </p:cNvPr>
              <p:cNvGrpSpPr/>
              <p:nvPr/>
            </p:nvGrpSpPr>
            <p:grpSpPr>
              <a:xfrm>
                <a:off x="2180231" y="136915"/>
                <a:ext cx="502157" cy="189374"/>
                <a:chOff x="-1730" y="0"/>
                <a:chExt cx="597689" cy="235343"/>
              </a:xfrm>
            </p:grpSpPr>
            <p:sp>
              <p:nvSpPr>
                <p:cNvPr id="37" name="Rectangle 36">
                  <a:extLst>
                    <a:ext uri="{FF2B5EF4-FFF2-40B4-BE49-F238E27FC236}">
                      <a16:creationId xmlns:a16="http://schemas.microsoft.com/office/drawing/2014/main" id="{45694AF1-DDD2-46CA-ACF9-B24BDFDE3BFC}"/>
                    </a:ext>
                  </a:extLst>
                </p:cNvPr>
                <p:cNvSpPr/>
                <p:nvPr/>
              </p:nvSpPr>
              <p:spPr>
                <a:xfrm>
                  <a:off x="-485" y="0"/>
                  <a:ext cx="570369" cy="230919"/>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buClrTx/>
                    <a:defRPr/>
                  </a:pPr>
                  <a:endParaRPr lang="fr-FR" sz="1800">
                    <a:solidFill>
                      <a:sysClr val="window" lastClr="FFFFFF"/>
                    </a:solidFill>
                    <a:latin typeface="Calibri" panose="020F0502020204030204"/>
                    <a:ea typeface="+mn-ea"/>
                  </a:endParaRPr>
                </a:p>
              </p:txBody>
            </p:sp>
            <p:sp>
              <p:nvSpPr>
                <p:cNvPr id="38" name="Rectangle 37">
                  <a:extLst>
                    <a:ext uri="{FF2B5EF4-FFF2-40B4-BE49-F238E27FC236}">
                      <a16:creationId xmlns:a16="http://schemas.microsoft.com/office/drawing/2014/main" id="{4F1B023A-7208-4AEB-B31F-45359F33D83A}"/>
                    </a:ext>
                  </a:extLst>
                </p:cNvPr>
                <p:cNvSpPr/>
                <p:nvPr/>
              </p:nvSpPr>
              <p:spPr>
                <a:xfrm>
                  <a:off x="-1730" y="170279"/>
                  <a:ext cx="597689" cy="65064"/>
                </a:xfrm>
                <a:prstGeom prst="rect">
                  <a:avLst/>
                </a:prstGeom>
                <a:solidFill>
                  <a:srgbClr val="E3DAC5"/>
                </a:solidFill>
                <a:ln w="12700" cap="flat" cmpd="sng" algn="ctr">
                  <a:solidFill>
                    <a:srgbClr val="E3DAC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buClrTx/>
                    <a:defRPr/>
                  </a:pPr>
                  <a:endParaRPr lang="fr-FR" sz="1800">
                    <a:solidFill>
                      <a:sysClr val="window" lastClr="FFFFFF"/>
                    </a:solidFill>
                    <a:latin typeface="Calibri" panose="020F0502020204030204"/>
                    <a:ea typeface="+mn-ea"/>
                  </a:endParaRPr>
                </a:p>
              </p:txBody>
            </p:sp>
          </p:grpSp>
          <p:grpSp>
            <p:nvGrpSpPr>
              <p:cNvPr id="34" name="Groupe 33">
                <a:extLst>
                  <a:ext uri="{FF2B5EF4-FFF2-40B4-BE49-F238E27FC236}">
                    <a16:creationId xmlns:a16="http://schemas.microsoft.com/office/drawing/2014/main" id="{7F138798-C802-4E73-940E-180E2056C095}"/>
                  </a:ext>
                </a:extLst>
              </p:cNvPr>
              <p:cNvGrpSpPr/>
              <p:nvPr/>
            </p:nvGrpSpPr>
            <p:grpSpPr>
              <a:xfrm>
                <a:off x="0" y="136915"/>
                <a:ext cx="479613" cy="189178"/>
                <a:chOff x="-972" y="0"/>
                <a:chExt cx="570856" cy="235099"/>
              </a:xfrm>
            </p:grpSpPr>
            <p:sp>
              <p:nvSpPr>
                <p:cNvPr id="35" name="Rectangle 34">
                  <a:extLst>
                    <a:ext uri="{FF2B5EF4-FFF2-40B4-BE49-F238E27FC236}">
                      <a16:creationId xmlns:a16="http://schemas.microsoft.com/office/drawing/2014/main" id="{8E02E1F2-AC2B-47E2-8351-CA0EA746EA03}"/>
                    </a:ext>
                  </a:extLst>
                </p:cNvPr>
                <p:cNvSpPr/>
                <p:nvPr/>
              </p:nvSpPr>
              <p:spPr>
                <a:xfrm>
                  <a:off x="-485" y="0"/>
                  <a:ext cx="570369" cy="230919"/>
                </a:xfrm>
                <a:prstGeom prst="rect">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buClrTx/>
                    <a:defRPr/>
                  </a:pPr>
                  <a:endParaRPr lang="fr-FR" sz="1800">
                    <a:solidFill>
                      <a:sysClr val="window" lastClr="FFFFFF"/>
                    </a:solidFill>
                    <a:latin typeface="Calibri" panose="020F0502020204030204"/>
                    <a:ea typeface="+mn-ea"/>
                  </a:endParaRPr>
                </a:p>
              </p:txBody>
            </p:sp>
            <p:sp>
              <p:nvSpPr>
                <p:cNvPr id="36" name="Rectangle 35">
                  <a:extLst>
                    <a:ext uri="{FF2B5EF4-FFF2-40B4-BE49-F238E27FC236}">
                      <a16:creationId xmlns:a16="http://schemas.microsoft.com/office/drawing/2014/main" id="{E554F0D3-851E-4EC5-9E6C-86A29A3C22E8}"/>
                    </a:ext>
                  </a:extLst>
                </p:cNvPr>
                <p:cNvSpPr/>
                <p:nvPr/>
              </p:nvSpPr>
              <p:spPr>
                <a:xfrm>
                  <a:off x="-972" y="170035"/>
                  <a:ext cx="570369" cy="65064"/>
                </a:xfrm>
                <a:prstGeom prst="rect">
                  <a:avLst/>
                </a:prstGeom>
                <a:solidFill>
                  <a:srgbClr val="E3DAC5"/>
                </a:solidFill>
                <a:ln w="12700" cap="flat" cmpd="sng" algn="ctr">
                  <a:solidFill>
                    <a:srgbClr val="E3DAC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buClrTx/>
                    <a:defRPr/>
                  </a:pPr>
                  <a:endParaRPr lang="fr-FR" sz="1800">
                    <a:solidFill>
                      <a:sysClr val="window" lastClr="FFFFFF"/>
                    </a:solidFill>
                    <a:latin typeface="Calibri" panose="020F0502020204030204"/>
                    <a:ea typeface="+mn-ea"/>
                  </a:endParaRPr>
                </a:p>
              </p:txBody>
            </p:sp>
          </p:grpSp>
        </p:grpSp>
        <p:sp>
          <p:nvSpPr>
            <p:cNvPr id="31" name="Rectangle 30">
              <a:extLst>
                <a:ext uri="{FF2B5EF4-FFF2-40B4-BE49-F238E27FC236}">
                  <a16:creationId xmlns:a16="http://schemas.microsoft.com/office/drawing/2014/main" id="{4ED50F2A-2119-4211-998B-8CB6EE9F4A8F}"/>
                </a:ext>
              </a:extLst>
            </p:cNvPr>
            <p:cNvSpPr/>
            <p:nvPr/>
          </p:nvSpPr>
          <p:spPr>
            <a:xfrm>
              <a:off x="1144222" y="-22446"/>
              <a:ext cx="366385" cy="254272"/>
            </a:xfrm>
            <a:prstGeom prst="rect">
              <a:avLst/>
            </a:prstGeom>
            <a:solidFill>
              <a:srgbClr val="E3DAC5"/>
            </a:solidFill>
            <a:ln w="12700" cap="flat" cmpd="sng" algn="ctr">
              <a:solidFill>
                <a:srgbClr val="E3DAC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50000"/>
                </a:lnSpc>
                <a:spcAft>
                  <a:spcPts val="800"/>
                </a:spcAft>
                <a:buClrTx/>
                <a:defRPr/>
              </a:pPr>
              <a:r>
                <a:rPr lang="fr-FR" sz="1200" dirty="0">
                  <a:latin typeface="Times New Roman" panose="02020603050405020304" pitchFamily="18" charset="0"/>
                  <a:ea typeface="Calibri" panose="020F0502020204030204" pitchFamily="34" charset="0"/>
                  <a:cs typeface="Times New Roman" panose="02020603050405020304" pitchFamily="18" charset="0"/>
                </a:rPr>
                <a:t>*</a:t>
              </a:r>
              <a:endParaRPr lang="fr-FR" sz="1200" dirty="0">
                <a:solidFill>
                  <a:sysClr val="window" lastClr="FFFFFF"/>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9814FAAB-5002-467B-AD8A-D1A30240F13E}"/>
              </a:ext>
            </a:extLst>
          </p:cNvPr>
          <p:cNvSpPr/>
          <p:nvPr/>
        </p:nvSpPr>
        <p:spPr>
          <a:xfrm>
            <a:off x="3004023" y="2742037"/>
            <a:ext cx="727627" cy="108026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srgbClr val="E3DAC5"/>
              </a:solidFill>
              <a:latin typeface="Arial"/>
            </a:endParaRPr>
          </a:p>
        </p:txBody>
      </p:sp>
      <p:sp>
        <p:nvSpPr>
          <p:cNvPr id="22" name="Rectangle 21">
            <a:extLst>
              <a:ext uri="{FF2B5EF4-FFF2-40B4-BE49-F238E27FC236}">
                <a16:creationId xmlns:a16="http://schemas.microsoft.com/office/drawing/2014/main" id="{0DC5C233-D95A-4ED6-990B-08618CB22F83}"/>
              </a:ext>
            </a:extLst>
          </p:cNvPr>
          <p:cNvSpPr/>
          <p:nvPr/>
        </p:nvSpPr>
        <p:spPr>
          <a:xfrm>
            <a:off x="5634026" y="3179874"/>
            <a:ext cx="727627" cy="642429"/>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srgbClr val="E3DAC5"/>
              </a:solidFill>
              <a:latin typeface="Arial"/>
            </a:endParaRPr>
          </a:p>
        </p:txBody>
      </p:sp>
    </p:spTree>
    <p:extLst>
      <p:ext uri="{BB962C8B-B14F-4D97-AF65-F5344CB8AC3E}">
        <p14:creationId xmlns:p14="http://schemas.microsoft.com/office/powerpoint/2010/main" val="28962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41606DB4-C3B4-4240-A332-8034AF955CC7}"/>
              </a:ext>
            </a:extLst>
          </p:cNvPr>
          <p:cNvSpPr txBox="1"/>
          <p:nvPr/>
        </p:nvSpPr>
        <p:spPr>
          <a:xfrm>
            <a:off x="1742972" y="398721"/>
            <a:ext cx="5658057" cy="461665"/>
          </a:xfrm>
          <a:prstGeom prst="rect">
            <a:avLst/>
          </a:prstGeom>
          <a:noFill/>
        </p:spPr>
        <p:txBody>
          <a:bodyPr wrap="square" rtlCol="0">
            <a:spAutoFit/>
          </a:bodyPr>
          <a:lstStyle/>
          <a:p>
            <a:pPr algn="ctr" defTabSz="685783">
              <a:buClrTx/>
            </a:pPr>
            <a:r>
              <a:rPr lang="fr-FR" sz="2400" kern="1200" dirty="0">
                <a:solidFill>
                  <a:srgbClr val="334436"/>
                </a:solidFill>
                <a:latin typeface="Montserrat" panose="020B0604020202020204" charset="0"/>
                <a:ea typeface="+mn-ea"/>
              </a:rPr>
              <a:t>Résultats d’expérimentation</a:t>
            </a:r>
          </a:p>
        </p:txBody>
      </p:sp>
      <p:graphicFrame>
        <p:nvGraphicFramePr>
          <p:cNvPr id="17" name="Graphique 16">
            <a:extLst>
              <a:ext uri="{FF2B5EF4-FFF2-40B4-BE49-F238E27FC236}">
                <a16:creationId xmlns:a16="http://schemas.microsoft.com/office/drawing/2014/main" id="{274592E1-1D01-4147-AAEC-8CDA3A4DAF31}"/>
              </a:ext>
            </a:extLst>
          </p:cNvPr>
          <p:cNvGraphicFramePr/>
          <p:nvPr/>
        </p:nvGraphicFramePr>
        <p:xfrm>
          <a:off x="1529558" y="1427481"/>
          <a:ext cx="6084887" cy="2921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ZoneTexte 17">
            <a:extLst>
              <a:ext uri="{FF2B5EF4-FFF2-40B4-BE49-F238E27FC236}">
                <a16:creationId xmlns:a16="http://schemas.microsoft.com/office/drawing/2014/main" id="{9662FC6F-A657-4099-A68A-C654CA4C760E}"/>
              </a:ext>
            </a:extLst>
          </p:cNvPr>
          <p:cNvSpPr txBox="1"/>
          <p:nvPr/>
        </p:nvSpPr>
        <p:spPr>
          <a:xfrm>
            <a:off x="1706435" y="1182743"/>
            <a:ext cx="5738916" cy="630942"/>
          </a:xfrm>
          <a:prstGeom prst="rect">
            <a:avLst/>
          </a:prstGeom>
          <a:noFill/>
        </p:spPr>
        <p:txBody>
          <a:bodyPr wrap="square" rtlCol="0">
            <a:spAutoFit/>
          </a:bodyPr>
          <a:lstStyle/>
          <a:p>
            <a:pPr defTabSz="914378">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fr-FR" sz="1100" i="1" kern="1200" dirty="0">
                <a:solidFill>
                  <a:sysClr val="windowText" lastClr="000000"/>
                </a:solidFill>
                <a:latin typeface="Times New Roman" panose="02020603050405020304" pitchFamily="18" charset="0"/>
                <a:ea typeface="+mn-ea"/>
                <a:cs typeface="Times New Roman" panose="02020603050405020304" pitchFamily="18" charset="0"/>
              </a:rPr>
              <a:t>Etude Expertise : </a:t>
            </a:r>
            <a:r>
              <a:rPr lang="fr-FR" sz="1200" i="1" kern="1200" dirty="0">
                <a:solidFill>
                  <a:sysClr val="windowText" lastClr="000000"/>
                </a:solidFill>
                <a:latin typeface="Times New Roman" panose="02020603050405020304" pitchFamily="18" charset="0"/>
                <a:ea typeface="+mn-ea"/>
                <a:cs typeface="Times New Roman" panose="02020603050405020304" pitchFamily="18" charset="0"/>
              </a:rPr>
              <a:t>Justification du choix de la source expertise par le concept d'expertise en fonction de la condition en test immédiat  (*** = p value &lt; .001)</a:t>
            </a:r>
          </a:p>
          <a:p>
            <a:pPr defTabSz="914378">
              <a:defRPr sz="1400" b="0" i="0" u="none" strike="noStrike" kern="1200" spc="0" baseline="0">
                <a:solidFill>
                  <a:srgbClr val="D4CAB7">
                    <a:lumMod val="65000"/>
                    <a:lumOff val="35000"/>
                  </a:srgbClr>
                </a:solidFill>
                <a:latin typeface="Times New Roman" panose="02020603050405020304" pitchFamily="18" charset="0"/>
                <a:ea typeface="+mn-ea"/>
                <a:cs typeface="Times New Roman" panose="02020603050405020304" pitchFamily="18" charset="0"/>
              </a:defRPr>
            </a:pPr>
            <a:endParaRPr lang="fr-FR" sz="1100" i="1" kern="1200" dirty="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19" name="ZoneTexte 18">
            <a:extLst>
              <a:ext uri="{FF2B5EF4-FFF2-40B4-BE49-F238E27FC236}">
                <a16:creationId xmlns:a16="http://schemas.microsoft.com/office/drawing/2014/main" id="{B2D06D0A-1C8C-4F70-B7A8-63174DCB4C57}"/>
              </a:ext>
            </a:extLst>
          </p:cNvPr>
          <p:cNvSpPr txBox="1"/>
          <p:nvPr/>
        </p:nvSpPr>
        <p:spPr>
          <a:xfrm rot="16200000">
            <a:off x="591375" y="2687927"/>
            <a:ext cx="2230120" cy="400110"/>
          </a:xfrm>
          <a:prstGeom prst="rect">
            <a:avLst/>
          </a:prstGeom>
          <a:noFill/>
        </p:spPr>
        <p:txBody>
          <a:bodyPr wrap="square" rtlCol="0">
            <a:spAutoFit/>
          </a:bodyPr>
          <a:lstStyle/>
          <a:p>
            <a:pPr algn="ctr" defTabSz="914378">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fr-FR" sz="1000" kern="1200" dirty="0">
                <a:solidFill>
                  <a:sysClr val="windowText" lastClr="000000"/>
                </a:solidFill>
                <a:latin typeface="Times New Roman" panose="02020603050405020304" pitchFamily="18" charset="0"/>
                <a:ea typeface="+mn-ea"/>
                <a:cs typeface="Times New Roman" panose="02020603050405020304" pitchFamily="18" charset="0"/>
              </a:rPr>
              <a:t>Pourcentage de justification par le concept expertise</a:t>
            </a:r>
          </a:p>
        </p:txBody>
      </p:sp>
      <p:sp>
        <p:nvSpPr>
          <p:cNvPr id="20" name="Rectangle 19">
            <a:extLst>
              <a:ext uri="{FF2B5EF4-FFF2-40B4-BE49-F238E27FC236}">
                <a16:creationId xmlns:a16="http://schemas.microsoft.com/office/drawing/2014/main" id="{5CDC7BAE-F97F-4B28-B5A6-45F55BABF694}"/>
              </a:ext>
            </a:extLst>
          </p:cNvPr>
          <p:cNvSpPr/>
          <p:nvPr/>
        </p:nvSpPr>
        <p:spPr>
          <a:xfrm>
            <a:off x="1956309" y="2317713"/>
            <a:ext cx="466092" cy="126052"/>
          </a:xfrm>
          <a:prstGeom prst="rect">
            <a:avLst/>
          </a:prstGeom>
          <a:solidFill>
            <a:srgbClr val="E3DAC5"/>
          </a:solidFill>
          <a:ln>
            <a:solidFill>
              <a:srgbClr val="E3DA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378"/>
            <a:endParaRPr lang="fr-FR">
              <a:solidFill>
                <a:srgbClr val="E3DAC5"/>
              </a:solidFill>
              <a:latin typeface="Arial"/>
            </a:endParaRPr>
          </a:p>
        </p:txBody>
      </p:sp>
      <p:grpSp>
        <p:nvGrpSpPr>
          <p:cNvPr id="21" name="Groupe 20">
            <a:extLst>
              <a:ext uri="{FF2B5EF4-FFF2-40B4-BE49-F238E27FC236}">
                <a16:creationId xmlns:a16="http://schemas.microsoft.com/office/drawing/2014/main" id="{54BEB4C4-C94F-47B5-B2E0-CD7F29D59DAC}"/>
              </a:ext>
            </a:extLst>
          </p:cNvPr>
          <p:cNvGrpSpPr/>
          <p:nvPr/>
        </p:nvGrpSpPr>
        <p:grpSpPr>
          <a:xfrm>
            <a:off x="2186599" y="1876610"/>
            <a:ext cx="5332729" cy="532129"/>
            <a:chOff x="-978650" y="0"/>
            <a:chExt cx="4409794" cy="499506"/>
          </a:xfrm>
        </p:grpSpPr>
        <p:grpSp>
          <p:nvGrpSpPr>
            <p:cNvPr id="22" name="Groupe 21">
              <a:extLst>
                <a:ext uri="{FF2B5EF4-FFF2-40B4-BE49-F238E27FC236}">
                  <a16:creationId xmlns:a16="http://schemas.microsoft.com/office/drawing/2014/main" id="{F2ECC864-75EA-44E0-89D5-B90556EFAF89}"/>
                </a:ext>
              </a:extLst>
            </p:cNvPr>
            <p:cNvGrpSpPr/>
            <p:nvPr/>
          </p:nvGrpSpPr>
          <p:grpSpPr>
            <a:xfrm>
              <a:off x="-978650" y="117356"/>
              <a:ext cx="4409794" cy="382150"/>
              <a:chOff x="-978650" y="0"/>
              <a:chExt cx="4409794" cy="382150"/>
            </a:xfrm>
          </p:grpSpPr>
          <p:grpSp>
            <p:nvGrpSpPr>
              <p:cNvPr id="24" name="Groupe 23">
                <a:extLst>
                  <a:ext uri="{FF2B5EF4-FFF2-40B4-BE49-F238E27FC236}">
                    <a16:creationId xmlns:a16="http://schemas.microsoft.com/office/drawing/2014/main" id="{7199B864-26EC-4C5A-80A9-AD8F38BC34CF}"/>
                  </a:ext>
                </a:extLst>
              </p:cNvPr>
              <p:cNvGrpSpPr/>
              <p:nvPr/>
            </p:nvGrpSpPr>
            <p:grpSpPr>
              <a:xfrm>
                <a:off x="239602" y="0"/>
                <a:ext cx="2171089" cy="180925"/>
                <a:chOff x="0" y="0"/>
                <a:chExt cx="570369" cy="328148"/>
              </a:xfrm>
            </p:grpSpPr>
            <p:sp>
              <p:nvSpPr>
                <p:cNvPr id="31" name="Rectangle 30">
                  <a:extLst>
                    <a:ext uri="{FF2B5EF4-FFF2-40B4-BE49-F238E27FC236}">
                      <a16:creationId xmlns:a16="http://schemas.microsoft.com/office/drawing/2014/main" id="{AA52F252-C3F8-43A3-A32A-B7BD814323B6}"/>
                    </a:ext>
                  </a:extLst>
                </p:cNvPr>
                <p:cNvSpPr/>
                <p:nvPr/>
              </p:nvSpPr>
              <p:spPr>
                <a:xfrm>
                  <a:off x="0" y="0"/>
                  <a:ext cx="570369" cy="271604"/>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fr-FR">
                    <a:solidFill>
                      <a:srgbClr val="E3DAC5"/>
                    </a:solidFill>
                    <a:latin typeface="Arial"/>
                  </a:endParaRPr>
                </a:p>
              </p:txBody>
            </p:sp>
            <p:sp>
              <p:nvSpPr>
                <p:cNvPr id="32" name="Rectangle 31">
                  <a:extLst>
                    <a:ext uri="{FF2B5EF4-FFF2-40B4-BE49-F238E27FC236}">
                      <a16:creationId xmlns:a16="http://schemas.microsoft.com/office/drawing/2014/main" id="{CF8704E8-4349-4B90-9BD1-1911F15308D1}"/>
                    </a:ext>
                  </a:extLst>
                </p:cNvPr>
                <p:cNvSpPr/>
                <p:nvPr/>
              </p:nvSpPr>
              <p:spPr>
                <a:xfrm>
                  <a:off x="0" y="252423"/>
                  <a:ext cx="570369" cy="75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fr-FR">
                    <a:solidFill>
                      <a:srgbClr val="E3DAC5"/>
                    </a:solidFill>
                    <a:latin typeface="Arial"/>
                  </a:endParaRPr>
                </a:p>
              </p:txBody>
            </p:sp>
          </p:grpSp>
          <p:grpSp>
            <p:nvGrpSpPr>
              <p:cNvPr id="25" name="Groupe 24">
                <a:extLst>
                  <a:ext uri="{FF2B5EF4-FFF2-40B4-BE49-F238E27FC236}">
                    <a16:creationId xmlns:a16="http://schemas.microsoft.com/office/drawing/2014/main" id="{6280AE01-CE63-4C36-ACC3-7E35AB742974}"/>
                  </a:ext>
                </a:extLst>
              </p:cNvPr>
              <p:cNvGrpSpPr/>
              <p:nvPr/>
            </p:nvGrpSpPr>
            <p:grpSpPr>
              <a:xfrm>
                <a:off x="2180485" y="136915"/>
                <a:ext cx="502157" cy="212012"/>
                <a:chOff x="-1428" y="0"/>
                <a:chExt cx="597689" cy="263476"/>
              </a:xfrm>
            </p:grpSpPr>
            <p:sp>
              <p:nvSpPr>
                <p:cNvPr id="29" name="Rectangle 28">
                  <a:extLst>
                    <a:ext uri="{FF2B5EF4-FFF2-40B4-BE49-F238E27FC236}">
                      <a16:creationId xmlns:a16="http://schemas.microsoft.com/office/drawing/2014/main" id="{C55E52A5-AFC4-4613-A896-59E6BFD2BF56}"/>
                    </a:ext>
                  </a:extLst>
                </p:cNvPr>
                <p:cNvSpPr/>
                <p:nvPr/>
              </p:nvSpPr>
              <p:spPr>
                <a:xfrm>
                  <a:off x="-485" y="0"/>
                  <a:ext cx="570369" cy="230919"/>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fr-FR">
                    <a:solidFill>
                      <a:srgbClr val="E3DAC5"/>
                    </a:solidFill>
                    <a:latin typeface="Arial"/>
                  </a:endParaRPr>
                </a:p>
              </p:txBody>
            </p:sp>
            <p:sp>
              <p:nvSpPr>
                <p:cNvPr id="30" name="Rectangle 29">
                  <a:extLst>
                    <a:ext uri="{FF2B5EF4-FFF2-40B4-BE49-F238E27FC236}">
                      <a16:creationId xmlns:a16="http://schemas.microsoft.com/office/drawing/2014/main" id="{0809A09D-2686-4A2D-86AE-C24D37370254}"/>
                    </a:ext>
                  </a:extLst>
                </p:cNvPr>
                <p:cNvSpPr/>
                <p:nvPr/>
              </p:nvSpPr>
              <p:spPr>
                <a:xfrm>
                  <a:off x="-1428" y="170354"/>
                  <a:ext cx="597689" cy="93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fr-FR">
                    <a:solidFill>
                      <a:srgbClr val="E3DAC5"/>
                    </a:solidFill>
                    <a:latin typeface="Arial"/>
                  </a:endParaRPr>
                </a:p>
              </p:txBody>
            </p:sp>
          </p:grpSp>
          <p:grpSp>
            <p:nvGrpSpPr>
              <p:cNvPr id="26" name="Groupe 25">
                <a:extLst>
                  <a:ext uri="{FF2B5EF4-FFF2-40B4-BE49-F238E27FC236}">
                    <a16:creationId xmlns:a16="http://schemas.microsoft.com/office/drawing/2014/main" id="{C33D5667-7064-4F90-A845-DB77EEDBDE6C}"/>
                  </a:ext>
                </a:extLst>
              </p:cNvPr>
              <p:cNvGrpSpPr/>
              <p:nvPr/>
            </p:nvGrpSpPr>
            <p:grpSpPr>
              <a:xfrm>
                <a:off x="-978650" y="136915"/>
                <a:ext cx="4409794" cy="245235"/>
                <a:chOff x="-1165803" y="0"/>
                <a:chExt cx="5248725" cy="304762"/>
              </a:xfrm>
            </p:grpSpPr>
            <p:sp>
              <p:nvSpPr>
                <p:cNvPr id="27" name="Rectangle 26">
                  <a:extLst>
                    <a:ext uri="{FF2B5EF4-FFF2-40B4-BE49-F238E27FC236}">
                      <a16:creationId xmlns:a16="http://schemas.microsoft.com/office/drawing/2014/main" id="{C0F3FEA5-35EF-46A8-93B2-A83BD9CB13F5}"/>
                    </a:ext>
                  </a:extLst>
                </p:cNvPr>
                <p:cNvSpPr/>
                <p:nvPr/>
              </p:nvSpPr>
              <p:spPr>
                <a:xfrm>
                  <a:off x="-485" y="0"/>
                  <a:ext cx="570369" cy="230919"/>
                </a:xfrm>
                <a:prstGeom prst="rect">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fr-FR">
                    <a:solidFill>
                      <a:srgbClr val="E3DAC5"/>
                    </a:solidFill>
                    <a:latin typeface="Arial"/>
                  </a:endParaRPr>
                </a:p>
              </p:txBody>
            </p:sp>
            <p:sp>
              <p:nvSpPr>
                <p:cNvPr id="28" name="Rectangle 27">
                  <a:extLst>
                    <a:ext uri="{FF2B5EF4-FFF2-40B4-BE49-F238E27FC236}">
                      <a16:creationId xmlns:a16="http://schemas.microsoft.com/office/drawing/2014/main" id="{AFB9E2BD-842B-41AD-9596-BEC67CDFBB0F}"/>
                    </a:ext>
                  </a:extLst>
                </p:cNvPr>
                <p:cNvSpPr/>
                <p:nvPr/>
              </p:nvSpPr>
              <p:spPr>
                <a:xfrm>
                  <a:off x="-1165803" y="151503"/>
                  <a:ext cx="5248725" cy="153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378"/>
                  <a:endParaRPr lang="fr-FR">
                    <a:solidFill>
                      <a:srgbClr val="E3DAC5"/>
                    </a:solidFill>
                    <a:latin typeface="Arial"/>
                  </a:endParaRPr>
                </a:p>
              </p:txBody>
            </p:sp>
          </p:grpSp>
        </p:grpSp>
        <p:sp>
          <p:nvSpPr>
            <p:cNvPr id="23" name="Rectangle 22">
              <a:extLst>
                <a:ext uri="{FF2B5EF4-FFF2-40B4-BE49-F238E27FC236}">
                  <a16:creationId xmlns:a16="http://schemas.microsoft.com/office/drawing/2014/main" id="{42EB2232-730E-492F-B017-DD29DE19FFCE}"/>
                </a:ext>
              </a:extLst>
            </p:cNvPr>
            <p:cNvSpPr/>
            <p:nvPr/>
          </p:nvSpPr>
          <p:spPr>
            <a:xfrm>
              <a:off x="1144222" y="0"/>
              <a:ext cx="366385" cy="254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50000"/>
                </a:lnSpc>
                <a:spcAft>
                  <a:spcPts val="800"/>
                </a:spcAft>
              </a:pPr>
              <a:r>
                <a:rPr lang="fr-FR"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1200" dirty="0">
                <a:solidFill>
                  <a:srgbClr val="E3DAC5"/>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3" name="ZoneTexte 32">
            <a:extLst>
              <a:ext uri="{FF2B5EF4-FFF2-40B4-BE49-F238E27FC236}">
                <a16:creationId xmlns:a16="http://schemas.microsoft.com/office/drawing/2014/main" id="{A76F3D8C-9FA0-464D-B98D-89712F58A8B3}"/>
              </a:ext>
            </a:extLst>
          </p:cNvPr>
          <p:cNvSpPr txBox="1"/>
          <p:nvPr/>
        </p:nvSpPr>
        <p:spPr>
          <a:xfrm>
            <a:off x="344332" y="4235262"/>
            <a:ext cx="8455336" cy="415498"/>
          </a:xfrm>
          <a:prstGeom prst="rect">
            <a:avLst/>
          </a:prstGeom>
          <a:noFill/>
        </p:spPr>
        <p:txBody>
          <a:bodyPr wrap="square" rtlCol="0">
            <a:spAutoFit/>
          </a:bodyPr>
          <a:lstStyle/>
          <a:p>
            <a:pPr defTabSz="914378">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fr-FR" sz="1050" i="1" kern="1200" dirty="0">
                <a:solidFill>
                  <a:sysClr val="windowText" lastClr="000000"/>
                </a:solidFill>
                <a:latin typeface="Times New Roman" panose="02020603050405020304" pitchFamily="18" charset="0"/>
                <a:ea typeface="+mn-ea"/>
                <a:cs typeface="Times New Roman" panose="02020603050405020304" pitchFamily="18" charset="0"/>
              </a:rPr>
              <a:t>Condition avec séance : 30% des élèves justifient leur choix par le concept d’expertise et 32% par le concept d’expérience</a:t>
            </a:r>
          </a:p>
          <a:p>
            <a:pPr defTabSz="914378">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fr-FR" sz="1050" i="1" kern="1200" dirty="0">
                <a:solidFill>
                  <a:sysClr val="windowText" lastClr="000000"/>
                </a:solidFill>
                <a:latin typeface="Times New Roman" panose="02020603050405020304" pitchFamily="18" charset="0"/>
                <a:ea typeface="+mn-ea"/>
                <a:cs typeface="Times New Roman" panose="02020603050405020304" pitchFamily="18" charset="0"/>
              </a:rPr>
              <a:t>Condition sans séance : 13% des élèves justifient leur choix par le concept d’expertise et 40% par le concept d’expérience</a:t>
            </a:r>
          </a:p>
        </p:txBody>
      </p:sp>
      <p:sp>
        <p:nvSpPr>
          <p:cNvPr id="34" name="Rectangle 33">
            <a:extLst>
              <a:ext uri="{FF2B5EF4-FFF2-40B4-BE49-F238E27FC236}">
                <a16:creationId xmlns:a16="http://schemas.microsoft.com/office/drawing/2014/main" id="{D8044F4E-FAF4-4B9C-9472-0C550036C184}"/>
              </a:ext>
            </a:extLst>
          </p:cNvPr>
          <p:cNvSpPr/>
          <p:nvPr/>
        </p:nvSpPr>
        <p:spPr>
          <a:xfrm>
            <a:off x="3006754" y="2448621"/>
            <a:ext cx="727627" cy="112294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srgbClr val="E3DAC5"/>
              </a:solidFill>
              <a:latin typeface="Arial"/>
            </a:endParaRPr>
          </a:p>
        </p:txBody>
      </p:sp>
      <p:sp>
        <p:nvSpPr>
          <p:cNvPr id="35" name="Rectangle 34">
            <a:extLst>
              <a:ext uri="{FF2B5EF4-FFF2-40B4-BE49-F238E27FC236}">
                <a16:creationId xmlns:a16="http://schemas.microsoft.com/office/drawing/2014/main" id="{26A9EA7E-F2BE-4A34-8039-164939B509D2}"/>
              </a:ext>
            </a:extLst>
          </p:cNvPr>
          <p:cNvSpPr/>
          <p:nvPr/>
        </p:nvSpPr>
        <p:spPr>
          <a:xfrm>
            <a:off x="5557676" y="2895448"/>
            <a:ext cx="727627" cy="69651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srgbClr val="E3DAC5"/>
              </a:solidFill>
              <a:latin typeface="Arial"/>
            </a:endParaRPr>
          </a:p>
        </p:txBody>
      </p:sp>
    </p:spTree>
    <p:extLst>
      <p:ext uri="{BB962C8B-B14F-4D97-AF65-F5344CB8AC3E}">
        <p14:creationId xmlns:p14="http://schemas.microsoft.com/office/powerpoint/2010/main" val="144207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e 63"/>
          <p:cNvGrpSpPr/>
          <p:nvPr/>
        </p:nvGrpSpPr>
        <p:grpSpPr>
          <a:xfrm>
            <a:off x="2783389" y="807943"/>
            <a:ext cx="2584872" cy="759970"/>
            <a:chOff x="4072042" y="802372"/>
            <a:chExt cx="2931588" cy="926165"/>
          </a:xfrm>
        </p:grpSpPr>
        <p:cxnSp>
          <p:nvCxnSpPr>
            <p:cNvPr id="114" name="Connecteur droit 113"/>
            <p:cNvCxnSpPr/>
            <p:nvPr/>
          </p:nvCxnSpPr>
          <p:spPr>
            <a:xfrm flipH="1">
              <a:off x="4072042" y="1173126"/>
              <a:ext cx="126939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4073816" y="1173126"/>
              <a:ext cx="0" cy="55541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154974" y="802372"/>
              <a:ext cx="1848656" cy="898359"/>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1050" b="1" dirty="0">
                  <a:solidFill>
                    <a:srgbClr val="000000"/>
                  </a:solidFill>
                  <a:latin typeface="Montserrat" panose="020B0604020202020204" charset="0"/>
                  <a:ea typeface="Calibri" panose="020F0502020204030204" pitchFamily="34" charset="0"/>
                  <a:cs typeface="Times New Roman" panose="02020603050405020304" pitchFamily="18" charset="0"/>
                </a:rPr>
                <a:t>CREDIBLITE</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a:p>
              <a:pPr algn="ctr" defTabSz="914378">
                <a:lnSpc>
                  <a:spcPct val="107000"/>
                </a:lnSpc>
                <a:spcAft>
                  <a:spcPts val="800"/>
                </a:spcAft>
                <a:defRPr/>
              </a:pPr>
              <a:r>
                <a:rPr lang="fr-FR" sz="900" dirty="0">
                  <a:solidFill>
                    <a:srgbClr val="000000"/>
                  </a:solidFill>
                  <a:latin typeface="Montserrat" panose="020B0604020202020204" charset="0"/>
                  <a:ea typeface="Calibri" panose="020F0502020204030204" pitchFamily="34" charset="0"/>
                  <a:cs typeface="Times New Roman" panose="02020603050405020304" pitchFamily="18" charset="0"/>
                  <a:sym typeface="Symbol" panose="05050102010706020507" pitchFamily="18" charset="2"/>
                </a:rPr>
                <a:t></a:t>
              </a:r>
              <a:r>
                <a:rPr lang="fr-FR" sz="900" dirty="0">
                  <a:solidFill>
                    <a:srgbClr val="000000"/>
                  </a:solidFill>
                  <a:latin typeface="Montserrat" panose="020B0604020202020204" charset="0"/>
                  <a:ea typeface="Calibri" panose="020F0502020204030204" pitchFamily="34" charset="0"/>
                  <a:cs typeface="Times New Roman" panose="02020603050405020304" pitchFamily="18" charset="0"/>
                </a:rPr>
                <a:t> Cette source donne- t-elle de bonnes informations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grpSp>
      <p:grpSp>
        <p:nvGrpSpPr>
          <p:cNvPr id="65" name="Groupe 64"/>
          <p:cNvGrpSpPr/>
          <p:nvPr/>
        </p:nvGrpSpPr>
        <p:grpSpPr>
          <a:xfrm>
            <a:off x="5394548" y="1112167"/>
            <a:ext cx="1709535" cy="1204001"/>
            <a:chOff x="7033442" y="1173126"/>
            <a:chExt cx="1938839" cy="1467299"/>
          </a:xfrm>
        </p:grpSpPr>
        <p:cxnSp>
          <p:nvCxnSpPr>
            <p:cNvPr id="111" name="Connecteur droit 110"/>
            <p:cNvCxnSpPr/>
            <p:nvPr/>
          </p:nvCxnSpPr>
          <p:spPr>
            <a:xfrm flipH="1">
              <a:off x="7033442" y="1173126"/>
              <a:ext cx="104908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7199053" y="1742962"/>
              <a:ext cx="1773228" cy="89746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CONFIANCE</a:t>
              </a:r>
              <a:endParaRPr lang="fr-FR" sz="1100" b="1" dirty="0">
                <a:solidFill>
                  <a:srgbClr val="000000"/>
                </a:solidFill>
                <a:latin typeface="Montserrat" panose="020B0604020202020204" charset="0"/>
                <a:ea typeface="Calibri" panose="020F0502020204030204" pitchFamily="34" charset="0"/>
                <a:cs typeface="Times New Roman" panose="02020603050405020304" pitchFamily="18" charset="0"/>
              </a:endParaRPr>
            </a:p>
            <a:p>
              <a:pPr algn="ctr" defTabSz="914378">
                <a:lnSpc>
                  <a:spcPct val="107000"/>
                </a:lnSpc>
                <a:defRPr/>
              </a:pP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sym typeface="Symbol" panose="05050102010706020507" pitchFamily="18" charset="2"/>
                </a:rPr>
                <a:t></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Cette source a-t-elle </a:t>
              </a:r>
              <a:r>
                <a:rPr lang="fr-FR" sz="800" i="1" dirty="0">
                  <a:solidFill>
                    <a:srgbClr val="000000"/>
                  </a:solidFill>
                  <a:latin typeface="Montserrat" panose="020B0604020202020204" charset="0"/>
                  <a:ea typeface="Calibri" panose="020F0502020204030204" pitchFamily="34" charset="0"/>
                  <a:cs typeface="Times New Roman" panose="02020603050405020304" pitchFamily="18" charset="0"/>
                </a:rPr>
                <a:t>l’intention</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de me donner de bonnes informations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cxnSp>
          <p:nvCxnSpPr>
            <p:cNvPr id="112" name="Connecteur droit 111"/>
            <p:cNvCxnSpPr/>
            <p:nvPr/>
          </p:nvCxnSpPr>
          <p:spPr>
            <a:xfrm>
              <a:off x="8084466" y="1173126"/>
              <a:ext cx="0" cy="55541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1490883" y="2301839"/>
            <a:ext cx="2670505" cy="106538"/>
            <a:chOff x="402647" y="0"/>
            <a:chExt cx="2976335" cy="104172"/>
          </a:xfrm>
        </p:grpSpPr>
        <p:cxnSp>
          <p:nvCxnSpPr>
            <p:cNvPr id="107" name="Connecteur droit 106"/>
            <p:cNvCxnSpPr/>
            <p:nvPr/>
          </p:nvCxnSpPr>
          <p:spPr>
            <a:xfrm>
              <a:off x="1824818" y="0"/>
              <a:ext cx="1447" cy="10053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402647" y="98385"/>
              <a:ext cx="142361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1762996" y="98385"/>
              <a:ext cx="1615986" cy="57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7" name="Connecteur droit 66"/>
          <p:cNvCxnSpPr/>
          <p:nvPr/>
        </p:nvCxnSpPr>
        <p:spPr>
          <a:xfrm>
            <a:off x="1490882" y="2408377"/>
            <a:ext cx="0" cy="2367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4155280" y="2408377"/>
            <a:ext cx="0" cy="2367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238540" y="3612933"/>
            <a:ext cx="1234659" cy="669472"/>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spcAft>
                <a:spcPts val="800"/>
              </a:spcAft>
              <a:defRPr/>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THEORIE</a:t>
            </a:r>
            <a:r>
              <a:rPr lang="fr-FR" sz="600" dirty="0">
                <a:solidFill>
                  <a:srgbClr val="000000"/>
                </a:solidFill>
                <a:latin typeface="Montserrat" panose="020B0604020202020204" charset="0"/>
                <a:ea typeface="Calibri" panose="020F0502020204030204" pitchFamily="34" charset="0"/>
                <a:cs typeface="Times New Roman" panose="02020603050405020304" pitchFamily="18" charset="0"/>
              </a:rPr>
              <a:t>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0" name="Rectangle 69"/>
          <p:cNvSpPr/>
          <p:nvPr/>
        </p:nvSpPr>
        <p:spPr>
          <a:xfrm>
            <a:off x="1641098" y="3612929"/>
            <a:ext cx="1209445" cy="669472"/>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EXPERIENCE</a:t>
            </a:r>
            <a:r>
              <a:rPr lang="fr-FR" sz="600" dirty="0">
                <a:solidFill>
                  <a:srgbClr val="000000"/>
                </a:solidFill>
                <a:latin typeface="Montserrat" panose="020B0604020202020204" charset="0"/>
                <a:ea typeface="Calibri" panose="020F0502020204030204" pitchFamily="34" charset="0"/>
                <a:cs typeface="Times New Roman" panose="02020603050405020304" pitchFamily="18" charset="0"/>
              </a:rPr>
              <a:t>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1" name="Rectangle 70"/>
          <p:cNvSpPr/>
          <p:nvPr/>
        </p:nvSpPr>
        <p:spPr>
          <a:xfrm>
            <a:off x="858447" y="2677646"/>
            <a:ext cx="1243702" cy="669472"/>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EXPERTISE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grpSp>
        <p:nvGrpSpPr>
          <p:cNvPr id="72" name="Groupe 71"/>
          <p:cNvGrpSpPr/>
          <p:nvPr/>
        </p:nvGrpSpPr>
        <p:grpSpPr>
          <a:xfrm>
            <a:off x="911866" y="3380591"/>
            <a:ext cx="1237568" cy="199150"/>
            <a:chOff x="446014" y="30444"/>
            <a:chExt cx="1379296" cy="194723"/>
          </a:xfrm>
        </p:grpSpPr>
        <p:cxnSp>
          <p:nvCxnSpPr>
            <p:cNvPr id="103" name="Connecteur droit 102"/>
            <p:cNvCxnSpPr/>
            <p:nvPr/>
          </p:nvCxnSpPr>
          <p:spPr>
            <a:xfrm flipV="1">
              <a:off x="446014" y="109959"/>
              <a:ext cx="0" cy="1152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flipV="1">
              <a:off x="1825310" y="109959"/>
              <a:ext cx="0" cy="11520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flipV="1">
              <a:off x="1091340" y="30444"/>
              <a:ext cx="0" cy="7762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flipV="1">
              <a:off x="1130829" y="109959"/>
              <a:ext cx="694481" cy="81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3" name="Groupe 72"/>
          <p:cNvGrpSpPr/>
          <p:nvPr/>
        </p:nvGrpSpPr>
        <p:grpSpPr>
          <a:xfrm>
            <a:off x="4877382" y="2301840"/>
            <a:ext cx="3924713" cy="1979963"/>
            <a:chOff x="6446907" y="2622963"/>
            <a:chExt cx="4451145" cy="2412953"/>
          </a:xfrm>
        </p:grpSpPr>
        <p:cxnSp>
          <p:nvCxnSpPr>
            <p:cNvPr id="86" name="Connecteur droit 85"/>
            <p:cNvCxnSpPr/>
            <p:nvPr/>
          </p:nvCxnSpPr>
          <p:spPr>
            <a:xfrm>
              <a:off x="6446907" y="2752799"/>
              <a:ext cx="0" cy="28856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87" name="Groupe 86"/>
            <p:cNvGrpSpPr/>
            <p:nvPr/>
          </p:nvGrpSpPr>
          <p:grpSpPr>
            <a:xfrm>
              <a:off x="6446907" y="2622963"/>
              <a:ext cx="4451145" cy="2412953"/>
              <a:chOff x="6446907" y="2622963"/>
              <a:chExt cx="4451145" cy="2412953"/>
            </a:xfrm>
          </p:grpSpPr>
          <p:grpSp>
            <p:nvGrpSpPr>
              <p:cNvPr id="88" name="Groupe 87"/>
              <p:cNvGrpSpPr/>
              <p:nvPr/>
            </p:nvGrpSpPr>
            <p:grpSpPr>
              <a:xfrm>
                <a:off x="6446907" y="2622963"/>
                <a:ext cx="3086228" cy="129836"/>
                <a:chOff x="380475" y="0"/>
                <a:chExt cx="3032861" cy="104172"/>
              </a:xfrm>
            </p:grpSpPr>
            <p:cxnSp>
              <p:nvCxnSpPr>
                <p:cNvPr id="100" name="Connecteur droit 99"/>
                <p:cNvCxnSpPr/>
                <p:nvPr/>
              </p:nvCxnSpPr>
              <p:spPr>
                <a:xfrm>
                  <a:off x="1988271" y="0"/>
                  <a:ext cx="1447" cy="10053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1989718" y="104172"/>
                  <a:ext cx="142361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p:nvPr/>
              </p:nvCxnSpPr>
              <p:spPr>
                <a:xfrm>
                  <a:off x="380475" y="98385"/>
                  <a:ext cx="1607796" cy="578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9" name="Groupe 88"/>
              <p:cNvGrpSpPr/>
              <p:nvPr/>
            </p:nvGrpSpPr>
            <p:grpSpPr>
              <a:xfrm>
                <a:off x="8054254" y="2752799"/>
                <a:ext cx="2843798" cy="2283117"/>
                <a:chOff x="8054254" y="2752799"/>
                <a:chExt cx="2843798" cy="2283117"/>
              </a:xfrm>
            </p:grpSpPr>
            <p:cxnSp>
              <p:nvCxnSpPr>
                <p:cNvPr id="90" name="Connecteur droit 89"/>
                <p:cNvCxnSpPr/>
                <p:nvPr/>
              </p:nvCxnSpPr>
              <p:spPr>
                <a:xfrm>
                  <a:off x="9533135" y="2752799"/>
                  <a:ext cx="0" cy="28856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9616345" y="4220933"/>
                  <a:ext cx="1281707" cy="81498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ENGAGEMENT</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92" name="Rectangle 91"/>
                <p:cNvSpPr/>
                <p:nvPr/>
              </p:nvSpPr>
              <p:spPr>
                <a:xfrm>
                  <a:off x="8054254" y="4220933"/>
                  <a:ext cx="1320463" cy="81498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INTERET</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93" name="Rectangle 92"/>
                <p:cNvSpPr/>
                <p:nvPr/>
              </p:nvSpPr>
              <p:spPr>
                <a:xfrm>
                  <a:off x="8847636" y="3073697"/>
                  <a:ext cx="1409878" cy="814983"/>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VIGILANCE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grpSp>
              <p:nvGrpSpPr>
                <p:cNvPr id="94" name="Groupe 93"/>
                <p:cNvGrpSpPr/>
                <p:nvPr/>
              </p:nvGrpSpPr>
              <p:grpSpPr>
                <a:xfrm>
                  <a:off x="8786277" y="3914021"/>
                  <a:ext cx="1407081" cy="265962"/>
                  <a:chOff x="-306875" y="11507"/>
                  <a:chExt cx="1382750" cy="213387"/>
                </a:xfrm>
              </p:grpSpPr>
              <p:cxnSp>
                <p:nvCxnSpPr>
                  <p:cNvPr id="95" name="Connecteur droit 94"/>
                  <p:cNvCxnSpPr/>
                  <p:nvPr/>
                </p:nvCxnSpPr>
                <p:spPr>
                  <a:xfrm flipV="1">
                    <a:off x="-306875" y="109959"/>
                    <a:ext cx="0" cy="1149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V="1">
                    <a:off x="1070510" y="109959"/>
                    <a:ext cx="0" cy="1149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flipV="1">
                    <a:off x="446171" y="11507"/>
                    <a:ext cx="0" cy="10831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flipV="1">
                    <a:off x="-306874" y="109959"/>
                    <a:ext cx="694055" cy="6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flipV="1">
                    <a:off x="381820" y="109959"/>
                    <a:ext cx="694055" cy="63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grpSp>
      </p:grpSp>
      <p:sp>
        <p:nvSpPr>
          <p:cNvPr id="74" name="Rectangle 73"/>
          <p:cNvSpPr/>
          <p:nvPr/>
        </p:nvSpPr>
        <p:spPr>
          <a:xfrm>
            <a:off x="3234572" y="3613054"/>
            <a:ext cx="1182378" cy="668650"/>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AUTORITE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5" name="Rectangle 74"/>
          <p:cNvSpPr/>
          <p:nvPr/>
        </p:nvSpPr>
        <p:spPr>
          <a:xfrm>
            <a:off x="4678460" y="3613054"/>
            <a:ext cx="1201531" cy="668650"/>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900" b="1" dirty="0">
                <a:solidFill>
                  <a:srgbClr val="000000"/>
                </a:solidFill>
                <a:latin typeface="Montserrat" panose="020B0604020202020204" charset="0"/>
                <a:ea typeface="Calibri" panose="020F0502020204030204" pitchFamily="34" charset="0"/>
                <a:cs typeface="Times New Roman" panose="02020603050405020304" pitchFamily="18" charset="0"/>
              </a:rPr>
              <a:t>POPULARITE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sp>
        <p:nvSpPr>
          <p:cNvPr id="76" name="Rectangle 75"/>
          <p:cNvSpPr/>
          <p:nvPr/>
        </p:nvSpPr>
        <p:spPr>
          <a:xfrm>
            <a:off x="3940299" y="2651567"/>
            <a:ext cx="1243270" cy="668650"/>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REPUTATION</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cxnSp>
        <p:nvCxnSpPr>
          <p:cNvPr id="77" name="Connecteur droit 76"/>
          <p:cNvCxnSpPr/>
          <p:nvPr/>
        </p:nvCxnSpPr>
        <p:spPr>
          <a:xfrm flipV="1">
            <a:off x="4553253" y="3343541"/>
            <a:ext cx="0" cy="1178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flipV="1">
            <a:off x="5183569" y="3459983"/>
            <a:ext cx="0" cy="11947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3846033" y="3461916"/>
            <a:ext cx="0" cy="11782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V="1">
            <a:off x="4551695" y="3459984"/>
            <a:ext cx="634415" cy="27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3846034" y="3459984"/>
            <a:ext cx="703849" cy="276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957055" y="1567913"/>
            <a:ext cx="1563510" cy="736419"/>
          </a:xfrm>
          <a:prstGeom prst="rect">
            <a:avLst/>
          </a:prstGeom>
          <a:solidFill>
            <a:srgbClr val="B8B0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78">
              <a:lnSpc>
                <a:spcPct val="107000"/>
              </a:lnSpc>
              <a:defRPr/>
            </a:pPr>
            <a:r>
              <a:rPr lang="fr-FR" sz="1000" b="1" dirty="0">
                <a:solidFill>
                  <a:srgbClr val="000000"/>
                </a:solidFill>
                <a:latin typeface="Montserrat" panose="020B0604020202020204" charset="0"/>
                <a:ea typeface="Calibri" panose="020F0502020204030204" pitchFamily="34" charset="0"/>
                <a:cs typeface="Times New Roman" panose="02020603050405020304" pitchFamily="18" charset="0"/>
              </a:rPr>
              <a:t>COMPETENCE</a:t>
            </a:r>
            <a:endParaRPr lang="fr-FR" sz="1100" b="1" dirty="0">
              <a:solidFill>
                <a:srgbClr val="E3DAC5"/>
              </a:solidFill>
              <a:latin typeface="Montserrat" panose="020B0604020202020204" charset="0"/>
              <a:ea typeface="Calibri" panose="020F0502020204030204" pitchFamily="34" charset="0"/>
              <a:cs typeface="Times New Roman" panose="02020603050405020304" pitchFamily="18" charset="0"/>
            </a:endParaRPr>
          </a:p>
          <a:p>
            <a:pPr algn="ctr" defTabSz="914378">
              <a:lnSpc>
                <a:spcPct val="107000"/>
              </a:lnSpc>
              <a:defRPr/>
            </a:pP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sym typeface="Symbol" panose="05050102010706020507" pitchFamily="18" charset="2"/>
              </a:rPr>
              <a:t></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Cette source est-elle </a:t>
            </a:r>
            <a:r>
              <a:rPr lang="fr-FR" sz="800" i="1" dirty="0">
                <a:solidFill>
                  <a:srgbClr val="000000"/>
                </a:solidFill>
                <a:latin typeface="Montserrat" panose="020B0604020202020204" charset="0"/>
                <a:ea typeface="Calibri" panose="020F0502020204030204" pitchFamily="34" charset="0"/>
                <a:cs typeface="Times New Roman" panose="02020603050405020304" pitchFamily="18" charset="0"/>
              </a:rPr>
              <a:t>capable</a:t>
            </a:r>
            <a:r>
              <a:rPr lang="fr-FR" sz="800" dirty="0">
                <a:solidFill>
                  <a:srgbClr val="000000"/>
                </a:solidFill>
                <a:latin typeface="Montserrat" panose="020B0604020202020204" charset="0"/>
                <a:ea typeface="Calibri" panose="020F0502020204030204" pitchFamily="34" charset="0"/>
                <a:cs typeface="Times New Roman" panose="02020603050405020304" pitchFamily="18" charset="0"/>
              </a:rPr>
              <a:t> de me donner de bonnes informations ?</a:t>
            </a:r>
            <a:endParaRPr lang="fr-FR" sz="1100" dirty="0">
              <a:solidFill>
                <a:srgbClr val="E3DAC5"/>
              </a:solidFill>
              <a:latin typeface="Montserrat" panose="020B0604020202020204" charset="0"/>
              <a:ea typeface="Calibri" panose="020F0502020204030204" pitchFamily="34" charset="0"/>
              <a:cs typeface="Times New Roman" panose="02020603050405020304" pitchFamily="18" charset="0"/>
            </a:endParaRPr>
          </a:p>
        </p:txBody>
      </p:sp>
      <p:cxnSp>
        <p:nvCxnSpPr>
          <p:cNvPr id="83" name="Connecteur droit 82"/>
          <p:cNvCxnSpPr/>
          <p:nvPr/>
        </p:nvCxnSpPr>
        <p:spPr>
          <a:xfrm flipV="1">
            <a:off x="907879" y="3460938"/>
            <a:ext cx="622772" cy="6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5" name="Espace réservé du numéro de diapositive 2"/>
          <p:cNvSpPr txBox="1">
            <a:spLocks/>
          </p:cNvSpPr>
          <p:nvPr/>
        </p:nvSpPr>
        <p:spPr>
          <a:xfrm>
            <a:off x="-807057" y="498182"/>
            <a:ext cx="0" cy="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8">
              <a:defRPr/>
            </a:pPr>
            <a:endParaRPr lang="fr-FR" dirty="0">
              <a:latin typeface="Montserrat" panose="020B0604020202020204" charset="0"/>
            </a:endParaRPr>
          </a:p>
        </p:txBody>
      </p:sp>
      <p:sp>
        <p:nvSpPr>
          <p:cNvPr id="2" name="Ellipse 1"/>
          <p:cNvSpPr/>
          <p:nvPr/>
        </p:nvSpPr>
        <p:spPr>
          <a:xfrm>
            <a:off x="785985" y="2413501"/>
            <a:ext cx="1449937" cy="11447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sp>
        <p:nvSpPr>
          <p:cNvPr id="57" name="Ellipse 56">
            <a:extLst>
              <a:ext uri="{FF2B5EF4-FFF2-40B4-BE49-F238E27FC236}">
                <a16:creationId xmlns:a16="http://schemas.microsoft.com/office/drawing/2014/main" id="{CBB4ED32-F912-4E65-9D1E-18E6A8DB3309}"/>
              </a:ext>
            </a:extLst>
          </p:cNvPr>
          <p:cNvSpPr/>
          <p:nvPr/>
        </p:nvSpPr>
        <p:spPr>
          <a:xfrm>
            <a:off x="1540374" y="3462620"/>
            <a:ext cx="1449937" cy="11447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sp>
        <p:nvSpPr>
          <p:cNvPr id="58" name="Ellipse 57">
            <a:extLst>
              <a:ext uri="{FF2B5EF4-FFF2-40B4-BE49-F238E27FC236}">
                <a16:creationId xmlns:a16="http://schemas.microsoft.com/office/drawing/2014/main" id="{F9357D35-70D7-460D-AC9A-A0D19B6F27AB}"/>
              </a:ext>
            </a:extLst>
          </p:cNvPr>
          <p:cNvSpPr/>
          <p:nvPr/>
        </p:nvSpPr>
        <p:spPr>
          <a:xfrm>
            <a:off x="3871033" y="2433670"/>
            <a:ext cx="1449937" cy="11447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sp>
        <p:nvSpPr>
          <p:cNvPr id="59" name="Ellipse 58">
            <a:extLst>
              <a:ext uri="{FF2B5EF4-FFF2-40B4-BE49-F238E27FC236}">
                <a16:creationId xmlns:a16="http://schemas.microsoft.com/office/drawing/2014/main" id="{A9462103-D2CB-473B-93D0-1A17FB6FD1DA}"/>
              </a:ext>
            </a:extLst>
          </p:cNvPr>
          <p:cNvSpPr/>
          <p:nvPr/>
        </p:nvSpPr>
        <p:spPr>
          <a:xfrm>
            <a:off x="6873636" y="2439991"/>
            <a:ext cx="1449937" cy="11447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sp>
        <p:nvSpPr>
          <p:cNvPr id="60" name="Ellipse 59">
            <a:extLst>
              <a:ext uri="{FF2B5EF4-FFF2-40B4-BE49-F238E27FC236}">
                <a16:creationId xmlns:a16="http://schemas.microsoft.com/office/drawing/2014/main" id="{9834CD68-4B76-463C-BB47-BA963A29A8E4}"/>
              </a:ext>
            </a:extLst>
          </p:cNvPr>
          <p:cNvSpPr/>
          <p:nvPr/>
        </p:nvSpPr>
        <p:spPr>
          <a:xfrm>
            <a:off x="4537749" y="3445016"/>
            <a:ext cx="1449937" cy="114478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fr-FR" sz="1350" kern="1200">
              <a:solidFill>
                <a:srgbClr val="E3DAC5"/>
              </a:solidFill>
              <a:latin typeface="Arial"/>
            </a:endParaRPr>
          </a:p>
        </p:txBody>
      </p:sp>
    </p:spTree>
    <p:extLst>
      <p:ext uri="{BB962C8B-B14F-4D97-AF65-F5344CB8AC3E}">
        <p14:creationId xmlns:p14="http://schemas.microsoft.com/office/powerpoint/2010/main" val="41681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heel(1)">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heel(1)">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heel(1)">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heel(1)">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58" grpId="0" animBg="1"/>
      <p:bldP spid="59" grpId="0" animBg="1"/>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2" name="Titre 5"/>
          <p:cNvSpPr>
            <a:spLocks noGrp="1"/>
          </p:cNvSpPr>
          <p:nvPr>
            <p:ph type="title"/>
          </p:nvPr>
        </p:nvSpPr>
        <p:spPr>
          <a:xfrm>
            <a:off x="758384" y="416409"/>
            <a:ext cx="7704000" cy="572700"/>
          </a:xfrm>
        </p:spPr>
        <p:txBody>
          <a:bodyPr/>
          <a:lstStyle/>
          <a:p>
            <a:r>
              <a:rPr lang="fr-FR" dirty="0"/>
              <a:t>Evaluer la crédibilité : définition</a:t>
            </a:r>
          </a:p>
        </p:txBody>
      </p:sp>
      <p:sp>
        <p:nvSpPr>
          <p:cNvPr id="3" name="Espace réservé du numéro de diapositive 5"/>
          <p:cNvSpPr txBox="1">
            <a:spLocks/>
          </p:cNvSpPr>
          <p:nvPr/>
        </p:nvSpPr>
        <p:spPr>
          <a:xfrm>
            <a:off x="0" y="0"/>
            <a:ext cx="0" cy="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fld id="{04E2FD06-60B0-41A8-A8C9-496E2BC9AF0F}" type="slidenum">
              <a:rPr lang="fr-FR" sz="1050"/>
              <a:pPr defTabSz="685800">
                <a:defRPr/>
              </a:pPr>
              <a:t>3</a:t>
            </a:fld>
            <a:endParaRPr lang="fr-FR" sz="1050" dirty="0"/>
          </a:p>
        </p:txBody>
      </p:sp>
      <p:grpSp>
        <p:nvGrpSpPr>
          <p:cNvPr id="4" name="Groupe 3"/>
          <p:cNvGrpSpPr/>
          <p:nvPr/>
        </p:nvGrpSpPr>
        <p:grpSpPr>
          <a:xfrm>
            <a:off x="2925907" y="2575786"/>
            <a:ext cx="3425840" cy="1719153"/>
            <a:chOff x="3901210" y="3434381"/>
            <a:chExt cx="4567786" cy="2292204"/>
          </a:xfrm>
          <a:solidFill>
            <a:schemeClr val="tx2"/>
          </a:solidFill>
        </p:grpSpPr>
        <p:sp>
          <p:nvSpPr>
            <p:cNvPr id="5" name="Forme libre 4"/>
            <p:cNvSpPr/>
            <p:nvPr/>
          </p:nvSpPr>
          <p:spPr>
            <a:xfrm>
              <a:off x="3901210" y="3434381"/>
              <a:ext cx="4567786" cy="2292204"/>
            </a:xfrm>
            <a:custGeom>
              <a:avLst/>
              <a:gdLst>
                <a:gd name="connsiteX0" fmla="*/ 3435717 w 4567786"/>
                <a:gd name="connsiteY0" fmla="*/ 0 h 2292204"/>
                <a:gd name="connsiteX1" fmla="*/ 3856442 w 4567786"/>
                <a:gd name="connsiteY1" fmla="*/ 370759 h 2292204"/>
                <a:gd name="connsiteX2" fmla="*/ 3853075 w 4567786"/>
                <a:gd name="connsiteY2" fmla="*/ 400198 h 2292204"/>
                <a:gd name="connsiteX3" fmla="*/ 4252445 w 4567786"/>
                <a:gd name="connsiteY3" fmla="*/ 400198 h 2292204"/>
                <a:gd name="connsiteX4" fmla="*/ 4567786 w 4567786"/>
                <a:gd name="connsiteY4" fmla="*/ 715539 h 2292204"/>
                <a:gd name="connsiteX5" fmla="*/ 4567786 w 4567786"/>
                <a:gd name="connsiteY5" fmla="*/ 1976863 h 2292204"/>
                <a:gd name="connsiteX6" fmla="*/ 4252445 w 4567786"/>
                <a:gd name="connsiteY6" fmla="*/ 2292204 h 2292204"/>
                <a:gd name="connsiteX7" fmla="*/ 315341 w 4567786"/>
                <a:gd name="connsiteY7" fmla="*/ 2292204 h 2292204"/>
                <a:gd name="connsiteX8" fmla="*/ 0 w 4567786"/>
                <a:gd name="connsiteY8" fmla="*/ 1976863 h 2292204"/>
                <a:gd name="connsiteX9" fmla="*/ 0 w 4567786"/>
                <a:gd name="connsiteY9" fmla="*/ 715539 h 2292204"/>
                <a:gd name="connsiteX10" fmla="*/ 315341 w 4567786"/>
                <a:gd name="connsiteY10" fmla="*/ 400198 h 2292204"/>
                <a:gd name="connsiteX11" fmla="*/ 734268 w 4567786"/>
                <a:gd name="connsiteY11" fmla="*/ 400198 h 2292204"/>
                <a:gd name="connsiteX12" fmla="*/ 729784 w 4567786"/>
                <a:gd name="connsiteY12" fmla="*/ 442279 h 2292204"/>
                <a:gd name="connsiteX13" fmla="*/ 1121670 w 4567786"/>
                <a:gd name="connsiteY13" fmla="*/ 813038 h 2292204"/>
                <a:gd name="connsiteX14" fmla="*/ 1513556 w 4567786"/>
                <a:gd name="connsiteY14" fmla="*/ 442279 h 2292204"/>
                <a:gd name="connsiteX15" fmla="*/ 1509072 w 4567786"/>
                <a:gd name="connsiteY15" fmla="*/ 400198 h 2292204"/>
                <a:gd name="connsiteX16" fmla="*/ 3018360 w 4567786"/>
                <a:gd name="connsiteY16" fmla="*/ 400198 h 2292204"/>
                <a:gd name="connsiteX17" fmla="*/ 3014992 w 4567786"/>
                <a:gd name="connsiteY17" fmla="*/ 370759 h 2292204"/>
                <a:gd name="connsiteX18" fmla="*/ 3435717 w 4567786"/>
                <a:gd name="connsiteY18" fmla="*/ 0 h 229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7786" h="2292204">
                  <a:moveTo>
                    <a:pt x="3435717" y="0"/>
                  </a:moveTo>
                  <a:cubicBezTo>
                    <a:pt x="3668077" y="0"/>
                    <a:pt x="3856442" y="165994"/>
                    <a:pt x="3856442" y="370759"/>
                  </a:cubicBezTo>
                  <a:lnTo>
                    <a:pt x="3853075" y="400198"/>
                  </a:lnTo>
                  <a:lnTo>
                    <a:pt x="4252445" y="400198"/>
                  </a:lnTo>
                  <a:cubicBezTo>
                    <a:pt x="4426603" y="400198"/>
                    <a:pt x="4567786" y="541381"/>
                    <a:pt x="4567786" y="715539"/>
                  </a:cubicBezTo>
                  <a:lnTo>
                    <a:pt x="4567786" y="1976863"/>
                  </a:lnTo>
                  <a:cubicBezTo>
                    <a:pt x="4567786" y="2151021"/>
                    <a:pt x="4426603" y="2292204"/>
                    <a:pt x="4252445" y="2292204"/>
                  </a:cubicBezTo>
                  <a:lnTo>
                    <a:pt x="315341" y="2292204"/>
                  </a:lnTo>
                  <a:cubicBezTo>
                    <a:pt x="141183" y="2292204"/>
                    <a:pt x="0" y="2151021"/>
                    <a:pt x="0" y="1976863"/>
                  </a:cubicBezTo>
                  <a:lnTo>
                    <a:pt x="0" y="715539"/>
                  </a:lnTo>
                  <a:cubicBezTo>
                    <a:pt x="0" y="541381"/>
                    <a:pt x="141183" y="400198"/>
                    <a:pt x="315341" y="400198"/>
                  </a:cubicBezTo>
                  <a:lnTo>
                    <a:pt x="734268" y="400198"/>
                  </a:lnTo>
                  <a:lnTo>
                    <a:pt x="729784" y="442279"/>
                  </a:lnTo>
                  <a:cubicBezTo>
                    <a:pt x="729784" y="647044"/>
                    <a:pt x="905237" y="813038"/>
                    <a:pt x="1121670" y="813038"/>
                  </a:cubicBezTo>
                  <a:cubicBezTo>
                    <a:pt x="1338103" y="813038"/>
                    <a:pt x="1513556" y="647044"/>
                    <a:pt x="1513556" y="442279"/>
                  </a:cubicBezTo>
                  <a:lnTo>
                    <a:pt x="1509072" y="400198"/>
                  </a:lnTo>
                  <a:lnTo>
                    <a:pt x="3018360" y="400198"/>
                  </a:lnTo>
                  <a:lnTo>
                    <a:pt x="3014992" y="370759"/>
                  </a:lnTo>
                  <a:cubicBezTo>
                    <a:pt x="3014992" y="165994"/>
                    <a:pt x="3203357" y="0"/>
                    <a:pt x="3435717" y="0"/>
                  </a:cubicBezTo>
                  <a:close/>
                </a:path>
              </a:pathLst>
            </a:cu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6" name="ZoneTexte 5"/>
            <p:cNvSpPr txBox="1"/>
            <p:nvPr/>
          </p:nvSpPr>
          <p:spPr>
            <a:xfrm>
              <a:off x="4050801" y="4458632"/>
              <a:ext cx="4268603" cy="553997"/>
            </a:xfrm>
            <a:prstGeom prst="rect">
              <a:avLst/>
            </a:prstGeom>
            <a:grpFill/>
            <a:ln>
              <a:noFill/>
            </a:ln>
          </p:spPr>
          <p:txBody>
            <a:bodyPr wrap="square" rtlCol="0">
              <a:spAutoFit/>
            </a:bodyPr>
            <a:lstStyle/>
            <a:p>
              <a:pPr algn="ctr"/>
              <a:r>
                <a:rPr lang="fr-FR" sz="1050" b="1" spc="38" dirty="0">
                  <a:ln w="0"/>
                  <a:solidFill>
                    <a:schemeClr val="bg2"/>
                  </a:solidFill>
                  <a:effectLst>
                    <a:innerShdw blurRad="63500" dist="50800" dir="13500000">
                      <a:srgbClr val="000000">
                        <a:alpha val="50000"/>
                      </a:srgbClr>
                    </a:innerShdw>
                  </a:effectLst>
                </a:rPr>
                <a:t>SOURCE / INFORMATION / SUJET / CONTEXTE</a:t>
              </a:r>
            </a:p>
          </p:txBody>
        </p:sp>
      </p:grpSp>
      <p:grpSp>
        <p:nvGrpSpPr>
          <p:cNvPr id="7" name="Groupe 6"/>
          <p:cNvGrpSpPr/>
          <p:nvPr/>
        </p:nvGrpSpPr>
        <p:grpSpPr>
          <a:xfrm>
            <a:off x="2925907" y="1327355"/>
            <a:ext cx="1684477" cy="1861457"/>
            <a:chOff x="3783223" y="1769806"/>
            <a:chExt cx="2363956" cy="2481943"/>
          </a:xfrm>
          <a:solidFill>
            <a:schemeClr val="accent6"/>
          </a:solidFill>
        </p:grpSpPr>
        <p:sp>
          <p:nvSpPr>
            <p:cNvPr id="8" name="Forme libre 7"/>
            <p:cNvSpPr/>
            <p:nvPr/>
          </p:nvSpPr>
          <p:spPr>
            <a:xfrm>
              <a:off x="3783223" y="1769806"/>
              <a:ext cx="2363956" cy="2481943"/>
            </a:xfrm>
            <a:custGeom>
              <a:avLst/>
              <a:gdLst>
                <a:gd name="connsiteX0" fmla="*/ 344136 w 2363956"/>
                <a:gd name="connsiteY0" fmla="*/ 0 h 2481943"/>
                <a:gd name="connsiteX1" fmla="*/ 2019820 w 2363956"/>
                <a:gd name="connsiteY1" fmla="*/ 0 h 2481943"/>
                <a:gd name="connsiteX2" fmla="*/ 2363956 w 2363956"/>
                <a:gd name="connsiteY2" fmla="*/ 344136 h 2481943"/>
                <a:gd name="connsiteX3" fmla="*/ 2363956 w 2363956"/>
                <a:gd name="connsiteY3" fmla="*/ 590889 h 2481943"/>
                <a:gd name="connsiteX4" fmla="*/ 1933948 w 2363956"/>
                <a:gd name="connsiteY4" fmla="*/ 1005476 h 2481943"/>
                <a:gd name="connsiteX5" fmla="*/ 2363956 w 2363956"/>
                <a:gd name="connsiteY5" fmla="*/ 1420063 h 2481943"/>
                <a:gd name="connsiteX6" fmla="*/ 2363956 w 2363956"/>
                <a:gd name="connsiteY6" fmla="*/ 1720638 h 2481943"/>
                <a:gd name="connsiteX7" fmla="*/ 2019820 w 2363956"/>
                <a:gd name="connsiteY7" fmla="*/ 2064774 h 2481943"/>
                <a:gd name="connsiteX8" fmla="*/ 1604362 w 2363956"/>
                <a:gd name="connsiteY8" fmla="*/ 2064774 h 2481943"/>
                <a:gd name="connsiteX9" fmla="*/ 1605468 w 2363956"/>
                <a:gd name="connsiteY9" fmla="*/ 2075309 h 2481943"/>
                <a:gd name="connsiteX10" fmla="*/ 1181978 w 2363956"/>
                <a:gd name="connsiteY10" fmla="*/ 2481943 h 2481943"/>
                <a:gd name="connsiteX11" fmla="*/ 758488 w 2363956"/>
                <a:gd name="connsiteY11" fmla="*/ 2075309 h 2481943"/>
                <a:gd name="connsiteX12" fmla="*/ 759594 w 2363956"/>
                <a:gd name="connsiteY12" fmla="*/ 2064774 h 2481943"/>
                <a:gd name="connsiteX13" fmla="*/ 344136 w 2363956"/>
                <a:gd name="connsiteY13" fmla="*/ 2064774 h 2481943"/>
                <a:gd name="connsiteX14" fmla="*/ 0 w 2363956"/>
                <a:gd name="connsiteY14" fmla="*/ 1720638 h 2481943"/>
                <a:gd name="connsiteX15" fmla="*/ 0 w 2363956"/>
                <a:gd name="connsiteY15" fmla="*/ 344136 h 2481943"/>
                <a:gd name="connsiteX16" fmla="*/ 344136 w 2363956"/>
                <a:gd name="connsiteY16" fmla="*/ 0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56" h="2481943">
                  <a:moveTo>
                    <a:pt x="344136" y="0"/>
                  </a:moveTo>
                  <a:lnTo>
                    <a:pt x="2019820" y="0"/>
                  </a:lnTo>
                  <a:cubicBezTo>
                    <a:pt x="2209881" y="0"/>
                    <a:pt x="2363956" y="154075"/>
                    <a:pt x="2363956" y="344136"/>
                  </a:cubicBezTo>
                  <a:lnTo>
                    <a:pt x="2363956" y="590889"/>
                  </a:lnTo>
                  <a:cubicBezTo>
                    <a:pt x="2126469" y="590889"/>
                    <a:pt x="1933948" y="776506"/>
                    <a:pt x="1933948" y="1005476"/>
                  </a:cubicBezTo>
                  <a:cubicBezTo>
                    <a:pt x="1933948" y="1234446"/>
                    <a:pt x="2126469" y="1420063"/>
                    <a:pt x="2363956" y="1420063"/>
                  </a:cubicBezTo>
                  <a:lnTo>
                    <a:pt x="2363956" y="1720638"/>
                  </a:lnTo>
                  <a:cubicBezTo>
                    <a:pt x="2363956" y="1910699"/>
                    <a:pt x="2209881" y="2064774"/>
                    <a:pt x="2019820" y="2064774"/>
                  </a:cubicBezTo>
                  <a:lnTo>
                    <a:pt x="1604362" y="2064774"/>
                  </a:lnTo>
                  <a:lnTo>
                    <a:pt x="1605468" y="2075309"/>
                  </a:lnTo>
                  <a:cubicBezTo>
                    <a:pt x="1605468" y="2299887"/>
                    <a:pt x="1415865" y="2481943"/>
                    <a:pt x="1181978" y="2481943"/>
                  </a:cubicBezTo>
                  <a:cubicBezTo>
                    <a:pt x="948091" y="2481943"/>
                    <a:pt x="758488" y="2299887"/>
                    <a:pt x="758488" y="2075309"/>
                  </a:cubicBezTo>
                  <a:lnTo>
                    <a:pt x="759594" y="2064774"/>
                  </a:lnTo>
                  <a:lnTo>
                    <a:pt x="344136" y="2064774"/>
                  </a:lnTo>
                  <a:cubicBezTo>
                    <a:pt x="154075" y="2064774"/>
                    <a:pt x="0" y="1910699"/>
                    <a:pt x="0" y="1720638"/>
                  </a:cubicBezTo>
                  <a:lnTo>
                    <a:pt x="0" y="344136"/>
                  </a:lnTo>
                  <a:cubicBezTo>
                    <a:pt x="0" y="154075"/>
                    <a:pt x="154075" y="0"/>
                    <a:pt x="344136" y="0"/>
                  </a:cubicBezTo>
                  <a:close/>
                </a:path>
              </a:pathLst>
            </a:cu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0" dirty="0">
                <a:solidFill>
                  <a:srgbClr val="000000"/>
                </a:solidFill>
              </a:endParaRPr>
            </a:p>
          </p:txBody>
        </p:sp>
        <p:sp>
          <p:nvSpPr>
            <p:cNvPr id="9" name="ZoneTexte 8"/>
            <p:cNvSpPr txBox="1"/>
            <p:nvPr/>
          </p:nvSpPr>
          <p:spPr>
            <a:xfrm>
              <a:off x="4102087" y="2617527"/>
              <a:ext cx="1584398" cy="338555"/>
            </a:xfrm>
            <a:prstGeom prst="rect">
              <a:avLst/>
            </a:prstGeom>
            <a:grpFill/>
            <a:ln>
              <a:noFill/>
            </a:ln>
          </p:spPr>
          <p:txBody>
            <a:bodyPr wrap="square" rtlCol="0">
              <a:spAutoFit/>
            </a:bodyPr>
            <a:lstStyle/>
            <a:p>
              <a:r>
                <a:rPr lang="fr-FR" sz="1050" b="1" spc="38" dirty="0">
                  <a:ln w="0"/>
                  <a:solidFill>
                    <a:schemeClr val="bg2"/>
                  </a:solidFill>
                  <a:effectLst>
                    <a:innerShdw blurRad="63500" dist="50800" dir="13500000">
                      <a:srgbClr val="000000">
                        <a:alpha val="50000"/>
                      </a:srgbClr>
                    </a:innerShdw>
                  </a:effectLst>
                </a:rPr>
                <a:t>JUGEMENT</a:t>
              </a:r>
            </a:p>
          </p:txBody>
        </p:sp>
      </p:grpSp>
      <p:grpSp>
        <p:nvGrpSpPr>
          <p:cNvPr id="10" name="Groupe 9"/>
          <p:cNvGrpSpPr/>
          <p:nvPr/>
        </p:nvGrpSpPr>
        <p:grpSpPr>
          <a:xfrm>
            <a:off x="4284719" y="1327354"/>
            <a:ext cx="2095472" cy="1548581"/>
            <a:chOff x="5725600" y="1769806"/>
            <a:chExt cx="2793963" cy="2064774"/>
          </a:xfrm>
          <a:solidFill>
            <a:schemeClr val="accent5"/>
          </a:solidFill>
        </p:grpSpPr>
        <p:sp>
          <p:nvSpPr>
            <p:cNvPr id="11" name="Forme libre 10"/>
            <p:cNvSpPr/>
            <p:nvPr/>
          </p:nvSpPr>
          <p:spPr>
            <a:xfrm>
              <a:off x="5725600" y="1769806"/>
              <a:ext cx="2793963" cy="2064774"/>
            </a:xfrm>
            <a:custGeom>
              <a:avLst/>
              <a:gdLst>
                <a:gd name="connsiteX0" fmla="*/ 774143 w 2793963"/>
                <a:gd name="connsiteY0" fmla="*/ 0 h 2064774"/>
                <a:gd name="connsiteX1" fmla="*/ 2449827 w 2793963"/>
                <a:gd name="connsiteY1" fmla="*/ 0 h 2064774"/>
                <a:gd name="connsiteX2" fmla="*/ 2793963 w 2793963"/>
                <a:gd name="connsiteY2" fmla="*/ 344136 h 2064774"/>
                <a:gd name="connsiteX3" fmla="*/ 2793963 w 2793963"/>
                <a:gd name="connsiteY3" fmla="*/ 1720638 h 2064774"/>
                <a:gd name="connsiteX4" fmla="*/ 2449827 w 2793963"/>
                <a:gd name="connsiteY4" fmla="*/ 2064774 h 2064774"/>
                <a:gd name="connsiteX5" fmla="*/ 2035476 w 2793963"/>
                <a:gd name="connsiteY5" fmla="*/ 2064774 h 2064774"/>
                <a:gd name="connsiteX6" fmla="*/ 1611986 w 2793963"/>
                <a:gd name="connsiteY6" fmla="*/ 1658140 h 2064774"/>
                <a:gd name="connsiteX7" fmla="*/ 1188496 w 2793963"/>
                <a:gd name="connsiteY7" fmla="*/ 2064774 h 2064774"/>
                <a:gd name="connsiteX8" fmla="*/ 774143 w 2793963"/>
                <a:gd name="connsiteY8" fmla="*/ 2064774 h 2064774"/>
                <a:gd name="connsiteX9" fmla="*/ 430007 w 2793963"/>
                <a:gd name="connsiteY9" fmla="*/ 1720638 h 2064774"/>
                <a:gd name="connsiteX10" fmla="*/ 430007 w 2793963"/>
                <a:gd name="connsiteY10" fmla="*/ 1420063 h 2064774"/>
                <a:gd name="connsiteX11" fmla="*/ 343347 w 2793963"/>
                <a:gd name="connsiteY11" fmla="*/ 1411640 h 2064774"/>
                <a:gd name="connsiteX12" fmla="*/ 0 w 2793963"/>
                <a:gd name="connsiteY12" fmla="*/ 1005476 h 2064774"/>
                <a:gd name="connsiteX13" fmla="*/ 343347 w 2793963"/>
                <a:gd name="connsiteY13" fmla="*/ 599312 h 2064774"/>
                <a:gd name="connsiteX14" fmla="*/ 430007 w 2793963"/>
                <a:gd name="connsiteY14" fmla="*/ 590889 h 2064774"/>
                <a:gd name="connsiteX15" fmla="*/ 430007 w 2793963"/>
                <a:gd name="connsiteY15" fmla="*/ 344136 h 2064774"/>
                <a:gd name="connsiteX16" fmla="*/ 774143 w 2793963"/>
                <a:gd name="connsiteY16" fmla="*/ 0 h 20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963" h="2064774">
                  <a:moveTo>
                    <a:pt x="774143" y="0"/>
                  </a:moveTo>
                  <a:lnTo>
                    <a:pt x="2449827" y="0"/>
                  </a:lnTo>
                  <a:cubicBezTo>
                    <a:pt x="2639888" y="0"/>
                    <a:pt x="2793963" y="154075"/>
                    <a:pt x="2793963" y="344136"/>
                  </a:cubicBezTo>
                  <a:lnTo>
                    <a:pt x="2793963" y="1720638"/>
                  </a:lnTo>
                  <a:cubicBezTo>
                    <a:pt x="2793963" y="1910699"/>
                    <a:pt x="2639888" y="2064774"/>
                    <a:pt x="2449827" y="2064774"/>
                  </a:cubicBezTo>
                  <a:lnTo>
                    <a:pt x="2035476" y="2064774"/>
                  </a:lnTo>
                  <a:cubicBezTo>
                    <a:pt x="2035476" y="1840196"/>
                    <a:pt x="1845873" y="1658140"/>
                    <a:pt x="1611986" y="1658140"/>
                  </a:cubicBezTo>
                  <a:cubicBezTo>
                    <a:pt x="1378099" y="1658140"/>
                    <a:pt x="1188496" y="1840196"/>
                    <a:pt x="1188496" y="2064774"/>
                  </a:cubicBezTo>
                  <a:lnTo>
                    <a:pt x="774143" y="2064774"/>
                  </a:lnTo>
                  <a:cubicBezTo>
                    <a:pt x="584082" y="2064774"/>
                    <a:pt x="430007" y="1910699"/>
                    <a:pt x="430007" y="1720638"/>
                  </a:cubicBezTo>
                  <a:lnTo>
                    <a:pt x="430007" y="1420063"/>
                  </a:lnTo>
                  <a:lnTo>
                    <a:pt x="343347" y="1411640"/>
                  </a:lnTo>
                  <a:cubicBezTo>
                    <a:pt x="147399" y="1372981"/>
                    <a:pt x="0" y="1205825"/>
                    <a:pt x="0" y="1005476"/>
                  </a:cubicBezTo>
                  <a:cubicBezTo>
                    <a:pt x="0" y="805127"/>
                    <a:pt x="147399" y="637971"/>
                    <a:pt x="343347" y="599312"/>
                  </a:cubicBezTo>
                  <a:lnTo>
                    <a:pt x="430007" y="590889"/>
                  </a:lnTo>
                  <a:lnTo>
                    <a:pt x="430007" y="344136"/>
                  </a:lnTo>
                  <a:cubicBezTo>
                    <a:pt x="430007" y="154075"/>
                    <a:pt x="584082" y="0"/>
                    <a:pt x="774143" y="0"/>
                  </a:cubicBezTo>
                  <a:close/>
                </a:path>
              </a:pathLst>
            </a:cu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0" dirty="0"/>
            </a:p>
          </p:txBody>
        </p:sp>
        <p:sp>
          <p:nvSpPr>
            <p:cNvPr id="12" name="ZoneTexte 11"/>
            <p:cNvSpPr txBox="1"/>
            <p:nvPr/>
          </p:nvSpPr>
          <p:spPr>
            <a:xfrm>
              <a:off x="6419628" y="2614055"/>
              <a:ext cx="1827486" cy="338555"/>
            </a:xfrm>
            <a:prstGeom prst="rect">
              <a:avLst/>
            </a:prstGeom>
            <a:grpFill/>
            <a:ln>
              <a:noFill/>
            </a:ln>
          </p:spPr>
          <p:txBody>
            <a:bodyPr wrap="square" rtlCol="0">
              <a:spAutoFit/>
            </a:bodyPr>
            <a:lstStyle/>
            <a:p>
              <a:r>
                <a:rPr lang="fr-FR" sz="1050" b="1" spc="38" dirty="0">
                  <a:ln w="0"/>
                  <a:solidFill>
                    <a:schemeClr val="bg2"/>
                  </a:solidFill>
                  <a:effectLst>
                    <a:innerShdw blurRad="63500" dist="50800" dir="13500000">
                      <a:srgbClr val="000000">
                        <a:alpha val="50000"/>
                      </a:srgbClr>
                    </a:innerShdw>
                  </a:effectLst>
                </a:rPr>
                <a:t>EPISTEMIQUE</a:t>
              </a:r>
              <a:endParaRPr lang="fr-FR" sz="1050" dirty="0"/>
            </a:p>
          </p:txBody>
        </p:sp>
      </p:grpSp>
    </p:spTree>
    <p:extLst>
      <p:ext uri="{BB962C8B-B14F-4D97-AF65-F5344CB8AC3E}">
        <p14:creationId xmlns:p14="http://schemas.microsoft.com/office/powerpoint/2010/main" val="190051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262998" y="1152023"/>
            <a:ext cx="2298900" cy="438600"/>
          </a:xfrm>
        </p:spPr>
        <p:txBody>
          <a:bodyPr/>
          <a:lstStyle/>
          <a:p>
            <a:pPr algn="ctr"/>
            <a:r>
              <a:rPr lang="fr-FR" dirty="0"/>
              <a:t>Limites</a:t>
            </a:r>
          </a:p>
        </p:txBody>
      </p:sp>
      <p:sp>
        <p:nvSpPr>
          <p:cNvPr id="3" name="Sous-titre 2"/>
          <p:cNvSpPr>
            <a:spLocks noGrp="1"/>
          </p:cNvSpPr>
          <p:nvPr>
            <p:ph type="subTitle" idx="2"/>
          </p:nvPr>
        </p:nvSpPr>
        <p:spPr>
          <a:xfrm>
            <a:off x="4653228" y="2379686"/>
            <a:ext cx="2298900" cy="438600"/>
          </a:xfrm>
        </p:spPr>
        <p:txBody>
          <a:bodyPr/>
          <a:lstStyle/>
          <a:p>
            <a:pPr algn="ctr"/>
            <a:r>
              <a:rPr lang="fr-FR" dirty="0"/>
              <a:t>Perspectives</a:t>
            </a:r>
          </a:p>
        </p:txBody>
      </p:sp>
      <p:sp>
        <p:nvSpPr>
          <p:cNvPr id="4" name="Sous-titre 3"/>
          <p:cNvSpPr>
            <a:spLocks noGrp="1"/>
          </p:cNvSpPr>
          <p:nvPr>
            <p:ph type="subTitle" idx="3"/>
          </p:nvPr>
        </p:nvSpPr>
        <p:spPr>
          <a:xfrm>
            <a:off x="958267" y="1724920"/>
            <a:ext cx="2908361" cy="1722475"/>
          </a:xfrm>
        </p:spPr>
        <p:txBody>
          <a:bodyPr/>
          <a:lstStyle/>
          <a:p>
            <a:pPr>
              <a:buFont typeface="Arial" panose="020B0604020202020204" pitchFamily="34" charset="0"/>
              <a:buChar char="•"/>
            </a:pPr>
            <a:r>
              <a:rPr lang="fr-FR" dirty="0"/>
              <a:t>Etude exploratoire</a:t>
            </a:r>
          </a:p>
          <a:p>
            <a:pPr>
              <a:buFont typeface="Arial" panose="020B0604020202020204" pitchFamily="34" charset="0"/>
              <a:buChar char="•"/>
            </a:pPr>
            <a:r>
              <a:rPr lang="fr-FR" dirty="0"/>
              <a:t>Mesures non standardisées</a:t>
            </a:r>
          </a:p>
          <a:p>
            <a:pPr>
              <a:buFont typeface="Arial" panose="020B0604020202020204" pitchFamily="34" charset="0"/>
              <a:buChar char="•"/>
            </a:pPr>
            <a:r>
              <a:rPr lang="fr-FR" dirty="0"/>
              <a:t>Contraintes matérielles</a:t>
            </a:r>
          </a:p>
          <a:p>
            <a:pPr>
              <a:buFont typeface="Arial" panose="020B0604020202020204" pitchFamily="34" charset="0"/>
              <a:buChar char="•"/>
            </a:pPr>
            <a:r>
              <a:rPr lang="fr-FR" dirty="0"/>
              <a:t>Contraintes population cible</a:t>
            </a:r>
          </a:p>
        </p:txBody>
      </p:sp>
      <p:sp>
        <p:nvSpPr>
          <p:cNvPr id="5" name="Sous-titre 4"/>
          <p:cNvSpPr>
            <a:spLocks noGrp="1"/>
          </p:cNvSpPr>
          <p:nvPr>
            <p:ph type="subTitle" idx="4"/>
          </p:nvPr>
        </p:nvSpPr>
        <p:spPr>
          <a:xfrm>
            <a:off x="4338587" y="2980262"/>
            <a:ext cx="4505043" cy="1676798"/>
          </a:xfrm>
        </p:spPr>
        <p:txBody>
          <a:bodyPr/>
          <a:lstStyle/>
          <a:p>
            <a:pPr algn="just">
              <a:buFont typeface="Arial" panose="020B0604020202020204" pitchFamily="34" charset="0"/>
              <a:buChar char="•"/>
            </a:pPr>
            <a:r>
              <a:rPr lang="fr-FR" dirty="0"/>
              <a:t>Validation concepts, croisement des disciplines</a:t>
            </a:r>
          </a:p>
          <a:p>
            <a:pPr algn="l">
              <a:buFont typeface="Arial" panose="020B0604020202020204" pitchFamily="34" charset="0"/>
              <a:buChar char="•"/>
            </a:pPr>
            <a:r>
              <a:rPr lang="fr-FR" dirty="0"/>
              <a:t>Réplications</a:t>
            </a:r>
          </a:p>
          <a:p>
            <a:pPr algn="l">
              <a:buFont typeface="Arial" panose="020B0604020202020204" pitchFamily="34" charset="0"/>
              <a:buChar char="•"/>
            </a:pPr>
            <a:r>
              <a:rPr lang="fr-FR" dirty="0"/>
              <a:t>Evaluation de dispositifs </a:t>
            </a:r>
          </a:p>
          <a:p>
            <a:pPr algn="l">
              <a:buFont typeface="Arial" panose="020B0604020202020204" pitchFamily="34" charset="0"/>
              <a:buChar char="•"/>
            </a:pPr>
            <a:r>
              <a:rPr lang="fr-FR" dirty="0"/>
              <a:t>Enseignement </a:t>
            </a:r>
          </a:p>
        </p:txBody>
      </p:sp>
      <p:sp>
        <p:nvSpPr>
          <p:cNvPr id="6" name="Titre 5"/>
          <p:cNvSpPr>
            <a:spLocks noGrp="1"/>
          </p:cNvSpPr>
          <p:nvPr>
            <p:ph type="title"/>
          </p:nvPr>
        </p:nvSpPr>
        <p:spPr>
          <a:xfrm>
            <a:off x="1139064" y="206040"/>
            <a:ext cx="6865874" cy="601702"/>
          </a:xfrm>
        </p:spPr>
        <p:txBody>
          <a:bodyPr/>
          <a:lstStyle/>
          <a:p>
            <a:r>
              <a:rPr lang="fr-FR" sz="2700" dirty="0"/>
              <a:t>Conclusion</a:t>
            </a:r>
            <a:endParaRPr lang="fr-FR" dirty="0"/>
          </a:p>
        </p:txBody>
      </p:sp>
      <p:cxnSp>
        <p:nvCxnSpPr>
          <p:cNvPr id="19" name="Google Shape;593;p71"/>
          <p:cNvCxnSpPr>
            <a:stCxn id="21" idx="2"/>
          </p:cNvCxnSpPr>
          <p:nvPr/>
        </p:nvCxnSpPr>
        <p:spPr>
          <a:xfrm>
            <a:off x="1149701" y="1400975"/>
            <a:ext cx="786600" cy="0"/>
          </a:xfrm>
          <a:prstGeom prst="straightConnector1">
            <a:avLst/>
          </a:prstGeom>
          <a:noFill/>
          <a:ln w="19050" cap="flat" cmpd="sng">
            <a:solidFill>
              <a:schemeClr val="accent1"/>
            </a:solidFill>
            <a:prstDash val="solid"/>
            <a:round/>
            <a:headEnd type="none" w="med" len="med"/>
            <a:tailEnd type="none" w="med" len="med"/>
          </a:ln>
        </p:spPr>
      </p:cxnSp>
      <p:sp>
        <p:nvSpPr>
          <p:cNvPr id="21" name="Google Shape;586;p71"/>
          <p:cNvSpPr/>
          <p:nvPr/>
        </p:nvSpPr>
        <p:spPr>
          <a:xfrm flipH="1">
            <a:off x="383176" y="1017725"/>
            <a:ext cx="766499" cy="766499"/>
          </a:xfrm>
          <a:prstGeom prst="ellipse">
            <a:avLst/>
          </a:prstGeom>
          <a:solidFill>
            <a:schemeClr val="accent1"/>
          </a:solidFill>
          <a:ln>
            <a:noFill/>
          </a:ln>
        </p:spPr>
        <p:txBody>
          <a:bodyPr spcFirstLastPara="1" wrap="square" lIns="91425" tIns="91425" rIns="91425" bIns="91425" anchor="ctr" anchorCtr="0">
            <a:noAutofit/>
          </a:bodyPr>
          <a:lstStyle/>
          <a:p>
            <a:pPr algn="ctr" defTabSz="914378"/>
            <a:endParaRPr sz="3500" dirty="0">
              <a:solidFill>
                <a:srgbClr val="E3DAC5"/>
              </a:solidFill>
              <a:latin typeface="Montserrat ExtraBold"/>
              <a:ea typeface="Montserrat ExtraBold"/>
              <a:cs typeface="Montserrat ExtraBold"/>
              <a:sym typeface="Montserrat ExtraBold"/>
            </a:endParaRPr>
          </a:p>
        </p:txBody>
      </p:sp>
      <p:grpSp>
        <p:nvGrpSpPr>
          <p:cNvPr id="7" name="Groupe 6">
            <a:extLst>
              <a:ext uri="{FF2B5EF4-FFF2-40B4-BE49-F238E27FC236}">
                <a16:creationId xmlns:a16="http://schemas.microsoft.com/office/drawing/2014/main" id="{59DFB5AD-F92D-4A18-9B8C-764CAFB7889C}"/>
              </a:ext>
            </a:extLst>
          </p:cNvPr>
          <p:cNvGrpSpPr/>
          <p:nvPr/>
        </p:nvGrpSpPr>
        <p:grpSpPr>
          <a:xfrm>
            <a:off x="6860766" y="2215737"/>
            <a:ext cx="1553100" cy="766500"/>
            <a:chOff x="8700648" y="2951683"/>
            <a:chExt cx="2070800" cy="1022000"/>
          </a:xfrm>
        </p:grpSpPr>
        <p:cxnSp>
          <p:nvCxnSpPr>
            <p:cNvPr id="30" name="Google Shape;594;p71"/>
            <p:cNvCxnSpPr>
              <a:stCxn id="32" idx="6"/>
            </p:cNvCxnSpPr>
            <p:nvPr/>
          </p:nvCxnSpPr>
          <p:spPr>
            <a:xfrm rot="10800000">
              <a:off x="8700648" y="3462683"/>
              <a:ext cx="1048800" cy="0"/>
            </a:xfrm>
            <a:prstGeom prst="straightConnector1">
              <a:avLst/>
            </a:prstGeom>
            <a:noFill/>
            <a:ln w="19050" cap="flat" cmpd="sng">
              <a:solidFill>
                <a:schemeClr val="accent2"/>
              </a:solidFill>
              <a:prstDash val="solid"/>
              <a:round/>
              <a:headEnd type="none" w="med" len="med"/>
              <a:tailEnd type="none" w="med" len="med"/>
            </a:ln>
          </p:spPr>
        </p:cxnSp>
        <p:sp>
          <p:nvSpPr>
            <p:cNvPr id="32" name="Google Shape;592;p71"/>
            <p:cNvSpPr/>
            <p:nvPr/>
          </p:nvSpPr>
          <p:spPr>
            <a:xfrm flipH="1">
              <a:off x="9749448" y="2951683"/>
              <a:ext cx="1022000" cy="1022000"/>
            </a:xfrm>
            <a:prstGeom prst="ellipse">
              <a:avLst/>
            </a:prstGeom>
            <a:solidFill>
              <a:schemeClr val="accent2"/>
            </a:solidFill>
            <a:ln>
              <a:noFill/>
            </a:ln>
          </p:spPr>
          <p:txBody>
            <a:bodyPr spcFirstLastPara="1" wrap="square" lIns="91425" tIns="91425" rIns="91425" bIns="91425" anchor="ctr" anchorCtr="0">
              <a:noAutofit/>
            </a:bodyPr>
            <a:lstStyle/>
            <a:p>
              <a:pPr algn="ctr" defTabSz="914378"/>
              <a:endParaRPr sz="3500" dirty="0">
                <a:solidFill>
                  <a:srgbClr val="E3DAC5"/>
                </a:solidFill>
                <a:latin typeface="Montserrat ExtraBold"/>
                <a:ea typeface="Montserrat ExtraBold"/>
                <a:cs typeface="Montserrat ExtraBold"/>
                <a:sym typeface="Montserrat ExtraBold"/>
              </a:endParaRPr>
            </a:p>
          </p:txBody>
        </p:sp>
      </p:grpSp>
    </p:spTree>
    <p:extLst>
      <p:ext uri="{BB962C8B-B14F-4D97-AF65-F5344CB8AC3E}">
        <p14:creationId xmlns:p14="http://schemas.microsoft.com/office/powerpoint/2010/main" val="3775126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2"/>
          <p:cNvSpPr txBox="1">
            <a:spLocks noGrp="1"/>
          </p:cNvSpPr>
          <p:nvPr>
            <p:ph type="ctrTitle"/>
          </p:nvPr>
        </p:nvSpPr>
        <p:spPr>
          <a:xfrm>
            <a:off x="4572000" y="540000"/>
            <a:ext cx="3852000" cy="991500"/>
          </a:xfrm>
          <a:prstGeom prst="rect">
            <a:avLst/>
          </a:prstGeom>
        </p:spPr>
        <p:txBody>
          <a:bodyPr spcFirstLastPara="1" wrap="square" lIns="91425" tIns="91425" rIns="91425" bIns="91425" anchor="b" anchorCtr="0">
            <a:noAutofit/>
          </a:bodyPr>
          <a:lstStyle/>
          <a:p>
            <a:r>
              <a:rPr lang="en" dirty="0"/>
              <a:t>MERCI</a:t>
            </a:r>
            <a:endParaRPr dirty="0"/>
          </a:p>
        </p:txBody>
      </p:sp>
      <p:sp>
        <p:nvSpPr>
          <p:cNvPr id="706" name="Google Shape;706;p82"/>
          <p:cNvSpPr txBox="1">
            <a:spLocks noGrp="1"/>
          </p:cNvSpPr>
          <p:nvPr>
            <p:ph type="subTitle" idx="1"/>
          </p:nvPr>
        </p:nvSpPr>
        <p:spPr>
          <a:xfrm>
            <a:off x="4834200" y="1420650"/>
            <a:ext cx="3327600" cy="1367100"/>
          </a:xfrm>
          <a:prstGeom prst="rect">
            <a:avLst/>
          </a:prstGeom>
        </p:spPr>
        <p:txBody>
          <a:bodyPr spcFirstLastPara="1" wrap="square" lIns="91425" tIns="91425" rIns="91425" bIns="91425" anchor="ctr" anchorCtr="0">
            <a:noAutofit/>
          </a:bodyPr>
          <a:lstStyle/>
          <a:p>
            <a:pPr marL="0" indent="0"/>
            <a:r>
              <a:rPr lang="en" sz="2000" dirty="0"/>
              <a:t>A vos questions </a:t>
            </a:r>
          </a:p>
        </p:txBody>
      </p:sp>
      <p:sp>
        <p:nvSpPr>
          <p:cNvPr id="2" name="Rectangle 1"/>
          <p:cNvSpPr/>
          <p:nvPr/>
        </p:nvSpPr>
        <p:spPr>
          <a:xfrm>
            <a:off x="4500439" y="3132815"/>
            <a:ext cx="4325510" cy="1248355"/>
          </a:xfrm>
          <a:prstGeom prst="rect">
            <a:avLst/>
          </a:prstGeom>
          <a:solidFill>
            <a:srgbClr val="E3D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fr-FR" dirty="0">
                <a:solidFill>
                  <a:srgbClr val="334436"/>
                </a:solidFill>
                <a:latin typeface="Arial"/>
              </a:rPr>
              <a:t>Pour me contacter : </a:t>
            </a:r>
          </a:p>
          <a:p>
            <a:pPr algn="ctr" defTabSz="914378"/>
            <a:r>
              <a:rPr lang="fr-FR" dirty="0">
                <a:solidFill>
                  <a:srgbClr val="334436"/>
                </a:solidFill>
                <a:latin typeface="Arial"/>
              </a:rPr>
              <a:t>lucille.geay@univ-tlse2.fr</a:t>
            </a:r>
          </a:p>
        </p:txBody>
      </p:sp>
    </p:spTree>
    <p:extLst>
      <p:ext uri="{BB962C8B-B14F-4D97-AF65-F5344CB8AC3E}">
        <p14:creationId xmlns:p14="http://schemas.microsoft.com/office/powerpoint/2010/main" val="1708603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9"/>
          <p:cNvSpPr txBox="1">
            <a:spLocks noGrp="1"/>
          </p:cNvSpPr>
          <p:nvPr>
            <p:ph type="title"/>
          </p:nvPr>
        </p:nvSpPr>
        <p:spPr>
          <a:xfrm>
            <a:off x="720000" y="144506"/>
            <a:ext cx="7704000" cy="572700"/>
          </a:xfrm>
          <a:prstGeom prst="rect">
            <a:avLst/>
          </a:prstGeom>
        </p:spPr>
        <p:txBody>
          <a:bodyPr spcFirstLastPara="1" wrap="square" lIns="91425" tIns="91425" rIns="91425" bIns="91425" anchor="t" anchorCtr="0">
            <a:noAutofit/>
          </a:bodyPr>
          <a:lstStyle/>
          <a:p>
            <a:r>
              <a:rPr lang="en" sz="2400" dirty="0"/>
              <a:t>Bibliographie</a:t>
            </a:r>
            <a:endParaRPr dirty="0"/>
          </a:p>
        </p:txBody>
      </p:sp>
      <p:sp>
        <p:nvSpPr>
          <p:cNvPr id="688" name="Google Shape;688;p79"/>
          <p:cNvSpPr txBox="1"/>
          <p:nvPr/>
        </p:nvSpPr>
        <p:spPr>
          <a:xfrm>
            <a:off x="867287" y="934307"/>
            <a:ext cx="7409428" cy="3274888"/>
          </a:xfrm>
          <a:prstGeom prst="rect">
            <a:avLst/>
          </a:prstGeom>
          <a:noFill/>
          <a:ln>
            <a:noFill/>
          </a:ln>
        </p:spPr>
        <p:txBody>
          <a:bodyPr spcFirstLastPara="1" wrap="square" lIns="91425" tIns="91425" rIns="91425" bIns="91425" anchor="t" anchorCtr="0">
            <a:noAutofit/>
          </a:bodyPr>
          <a:lstStyle/>
          <a:p>
            <a:pPr marL="128588" indent="-128588" defTabSz="685800">
              <a:buClr>
                <a:srgbClr val="EA5430"/>
              </a:buClr>
              <a:buFont typeface="Arial" panose="020B0604020202020204" pitchFamily="34" charset="0"/>
              <a:buChar char="•"/>
            </a:pPr>
            <a:r>
              <a:rPr lang="fr-FR" sz="1050" kern="1200" dirty="0" err="1">
                <a:solidFill>
                  <a:srgbClr val="334436"/>
                </a:solidFill>
                <a:latin typeface="Montserrat" panose="020B0604020202020204"/>
                <a:ea typeface="+mn-ea"/>
                <a:cs typeface="+mn-cs"/>
              </a:rPr>
              <a:t>Baumard</a:t>
            </a:r>
            <a:r>
              <a:rPr lang="fr-FR" sz="1050" kern="1200" dirty="0">
                <a:solidFill>
                  <a:srgbClr val="334436"/>
                </a:solidFill>
                <a:latin typeface="Montserrat" panose="020B0604020202020204"/>
                <a:ea typeface="+mn-ea"/>
                <a:cs typeface="+mn-cs"/>
              </a:rPr>
              <a:t>, N., &amp; Sperber, D. (2013). Morale et réputation dans une perspective évolutionniste. </a:t>
            </a:r>
            <a:r>
              <a:rPr lang="fr-FR" sz="1050" i="1" kern="1200" dirty="0">
                <a:solidFill>
                  <a:srgbClr val="334436"/>
                </a:solidFill>
                <a:latin typeface="Montserrat" panose="020B0604020202020204"/>
                <a:ea typeface="+mn-ea"/>
                <a:cs typeface="+mn-cs"/>
              </a:rPr>
              <a:t>Communications</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93</a:t>
            </a:r>
            <a:r>
              <a:rPr lang="fr-FR" sz="1050" kern="1200" dirty="0">
                <a:solidFill>
                  <a:srgbClr val="334436"/>
                </a:solidFill>
                <a:latin typeface="Montserrat" panose="020B0604020202020204"/>
                <a:ea typeface="+mn-ea"/>
                <a:cs typeface="+mn-cs"/>
              </a:rPr>
              <a:t>(2), 11. https://doi.org/10.3917/commu.093.0011</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Bråten, I., Britt, M. A., Strømsø, H. I., &amp; Rouet, J. F. (2011). The </a:t>
            </a:r>
            <a:r>
              <a:rPr lang="fr-FR" sz="1050" kern="1200" dirty="0" err="1">
                <a:solidFill>
                  <a:srgbClr val="334436"/>
                </a:solidFill>
                <a:latin typeface="Montserrat" panose="020B0604020202020204"/>
                <a:ea typeface="+mn-ea"/>
                <a:cs typeface="+mn-cs"/>
              </a:rPr>
              <a:t>role</a:t>
            </a:r>
            <a:r>
              <a:rPr lang="fr-FR" sz="1050" kern="1200" dirty="0">
                <a:solidFill>
                  <a:srgbClr val="334436"/>
                </a:solidFill>
                <a:latin typeface="Montserrat" panose="020B0604020202020204"/>
                <a:ea typeface="+mn-ea"/>
                <a:cs typeface="+mn-cs"/>
              </a:rPr>
              <a:t> of </a:t>
            </a:r>
            <a:r>
              <a:rPr lang="fr-FR" sz="1050" kern="1200" dirty="0" err="1">
                <a:solidFill>
                  <a:srgbClr val="334436"/>
                </a:solidFill>
                <a:latin typeface="Montserrat" panose="020B0604020202020204"/>
                <a:ea typeface="+mn-ea"/>
                <a:cs typeface="+mn-cs"/>
              </a:rPr>
              <a:t>epistemic</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beliefs</a:t>
            </a:r>
            <a:r>
              <a:rPr lang="fr-FR" sz="1050" kern="1200" dirty="0">
                <a:solidFill>
                  <a:srgbClr val="334436"/>
                </a:solidFill>
                <a:latin typeface="Montserrat" panose="020B0604020202020204"/>
                <a:ea typeface="+mn-ea"/>
                <a:cs typeface="+mn-cs"/>
              </a:rPr>
              <a:t> in the </a:t>
            </a:r>
            <a:r>
              <a:rPr lang="fr-FR" sz="1050" kern="1200" dirty="0" err="1">
                <a:solidFill>
                  <a:srgbClr val="334436"/>
                </a:solidFill>
                <a:latin typeface="Montserrat" panose="020B0604020202020204"/>
                <a:ea typeface="+mn-ea"/>
                <a:cs typeface="+mn-cs"/>
              </a:rPr>
              <a:t>comprehension</a:t>
            </a:r>
            <a:r>
              <a:rPr lang="fr-FR" sz="1050" kern="1200" dirty="0">
                <a:solidFill>
                  <a:srgbClr val="334436"/>
                </a:solidFill>
                <a:latin typeface="Montserrat" panose="020B0604020202020204"/>
                <a:ea typeface="+mn-ea"/>
                <a:cs typeface="+mn-cs"/>
              </a:rPr>
              <a:t> of multiple </a:t>
            </a:r>
            <a:r>
              <a:rPr lang="fr-FR" sz="1050" kern="1200" dirty="0" err="1">
                <a:solidFill>
                  <a:srgbClr val="334436"/>
                </a:solidFill>
                <a:latin typeface="Montserrat" panose="020B0604020202020204"/>
                <a:ea typeface="+mn-ea"/>
                <a:cs typeface="+mn-cs"/>
              </a:rPr>
              <a:t>expository</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texts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Toward</a:t>
            </a:r>
            <a:r>
              <a:rPr lang="fr-FR" sz="1050" kern="1200" dirty="0">
                <a:solidFill>
                  <a:srgbClr val="334436"/>
                </a:solidFill>
                <a:latin typeface="Montserrat" panose="020B0604020202020204"/>
                <a:ea typeface="+mn-ea"/>
                <a:cs typeface="+mn-cs"/>
              </a:rPr>
              <a:t> an </a:t>
            </a:r>
            <a:r>
              <a:rPr lang="fr-FR" sz="1050" kern="1200" dirty="0" err="1">
                <a:solidFill>
                  <a:srgbClr val="334436"/>
                </a:solidFill>
                <a:latin typeface="Montserrat" panose="020B0604020202020204"/>
                <a:ea typeface="+mn-ea"/>
                <a:cs typeface="+mn-cs"/>
              </a:rPr>
              <a:t>integrated</a:t>
            </a:r>
            <a:r>
              <a:rPr lang="fr-FR" sz="1050" kern="1200" dirty="0">
                <a:solidFill>
                  <a:srgbClr val="334436"/>
                </a:solidFill>
                <a:latin typeface="Montserrat" panose="020B0604020202020204"/>
                <a:ea typeface="+mn-ea"/>
                <a:cs typeface="+mn-cs"/>
              </a:rPr>
              <a:t> model. </a:t>
            </a:r>
            <a:r>
              <a:rPr lang="fr-FR" sz="1050" i="1" kern="1200" dirty="0" err="1">
                <a:solidFill>
                  <a:srgbClr val="334436"/>
                </a:solidFill>
                <a:latin typeface="Montserrat" panose="020B0604020202020204"/>
                <a:ea typeface="+mn-ea"/>
                <a:cs typeface="+mn-cs"/>
              </a:rPr>
              <a:t>Educational</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Psychologist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46</a:t>
            </a:r>
            <a:r>
              <a:rPr lang="fr-FR" sz="1050" kern="1200" dirty="0">
                <a:solidFill>
                  <a:srgbClr val="334436"/>
                </a:solidFill>
                <a:latin typeface="Montserrat" panose="020B0604020202020204"/>
                <a:ea typeface="+mn-ea"/>
                <a:cs typeface="+mn-cs"/>
              </a:rPr>
              <a:t>(1), 48–70. https://doi.org/10.1080/00461520.2011.538647</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Bråten, I., </a:t>
            </a:r>
            <a:r>
              <a:rPr lang="fr-FR" sz="1050" kern="1200" dirty="0" err="1">
                <a:solidFill>
                  <a:srgbClr val="334436"/>
                </a:solidFill>
                <a:latin typeface="Montserrat" panose="020B0604020202020204"/>
                <a:ea typeface="+mn-ea"/>
                <a:cs typeface="+mn-cs"/>
              </a:rPr>
              <a:t>Salmerón</a:t>
            </a:r>
            <a:r>
              <a:rPr lang="fr-FR" sz="1050" kern="1200" dirty="0">
                <a:solidFill>
                  <a:srgbClr val="334436"/>
                </a:solidFill>
                <a:latin typeface="Montserrat" panose="020B0604020202020204"/>
                <a:ea typeface="+mn-ea"/>
                <a:cs typeface="+mn-cs"/>
              </a:rPr>
              <a:t>, L., &amp; Strømsø, H. I. (2016). </a:t>
            </a:r>
            <a:r>
              <a:rPr lang="fr-FR" sz="1050" kern="1200" dirty="0" err="1">
                <a:solidFill>
                  <a:srgbClr val="334436"/>
                </a:solidFill>
                <a:latin typeface="Montserrat" panose="020B0604020202020204"/>
                <a:ea typeface="+mn-ea"/>
                <a:cs typeface="+mn-cs"/>
              </a:rPr>
              <a:t>Who</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said</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that</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Investigating</a:t>
            </a:r>
            <a:r>
              <a:rPr lang="fr-FR" sz="1050" kern="1200" dirty="0">
                <a:solidFill>
                  <a:srgbClr val="334436"/>
                </a:solidFill>
                <a:latin typeface="Montserrat" panose="020B0604020202020204"/>
                <a:ea typeface="+mn-ea"/>
                <a:cs typeface="+mn-cs"/>
              </a:rPr>
              <a:t> the </a:t>
            </a:r>
            <a:r>
              <a:rPr lang="fr-FR" sz="1050" kern="1200" dirty="0" err="1">
                <a:solidFill>
                  <a:srgbClr val="334436"/>
                </a:solidFill>
                <a:latin typeface="Montserrat" panose="020B0604020202020204"/>
                <a:ea typeface="+mn-ea"/>
                <a:cs typeface="+mn-cs"/>
              </a:rPr>
              <a:t>Plausibility-Induced</a:t>
            </a:r>
            <a:r>
              <a:rPr lang="fr-FR" sz="1050" kern="1200" dirty="0">
                <a:solidFill>
                  <a:srgbClr val="334436"/>
                </a:solidFill>
                <a:latin typeface="Montserrat" panose="020B0604020202020204"/>
                <a:ea typeface="+mn-ea"/>
                <a:cs typeface="+mn-cs"/>
              </a:rPr>
              <a:t> Source </a:t>
            </a:r>
            <a:r>
              <a:rPr lang="fr-FR" sz="1050" kern="1200" dirty="0" err="1">
                <a:solidFill>
                  <a:srgbClr val="334436"/>
                </a:solidFill>
                <a:latin typeface="Montserrat" panose="020B0604020202020204"/>
                <a:ea typeface="+mn-ea"/>
                <a:cs typeface="+mn-cs"/>
              </a:rPr>
              <a:t>Focusing</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assumption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with</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Norwegian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undergraduate</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readers</a:t>
            </a:r>
            <a:r>
              <a:rPr lang="fr-FR" sz="1050"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Contemporary</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Educational</a:t>
            </a:r>
            <a:r>
              <a:rPr lang="fr-FR" sz="1050" i="1" kern="1200" dirty="0">
                <a:solidFill>
                  <a:srgbClr val="334436"/>
                </a:solidFill>
                <a:latin typeface="Montserrat" panose="020B0604020202020204"/>
                <a:ea typeface="+mn-ea"/>
                <a:cs typeface="+mn-cs"/>
              </a:rPr>
              <a:t> Psychology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46</a:t>
            </a:r>
            <a:r>
              <a:rPr lang="fr-FR" sz="1050" kern="1200" dirty="0">
                <a:solidFill>
                  <a:srgbClr val="334436"/>
                </a:solidFill>
                <a:latin typeface="Montserrat" panose="020B0604020202020204"/>
                <a:ea typeface="+mn-ea"/>
                <a:cs typeface="+mn-cs"/>
              </a:rPr>
              <a:t>, 253–262. https://doi.org/10.1016/j.cedpsych.2016.07.004</a:t>
            </a:r>
          </a:p>
          <a:p>
            <a:pPr marL="128588" indent="-128588" defTabSz="685800">
              <a:buClr>
                <a:srgbClr val="EA5430"/>
              </a:buClr>
              <a:buFont typeface="Arial" panose="020B0604020202020204" pitchFamily="34" charset="0"/>
              <a:buChar char="•"/>
            </a:pPr>
            <a:r>
              <a:rPr lang="fr-FR" sz="1050" kern="1200" dirty="0" err="1">
                <a:solidFill>
                  <a:srgbClr val="334436"/>
                </a:solidFill>
                <a:latin typeface="Montserrat" panose="020B0604020202020204"/>
                <a:ea typeface="+mn-ea"/>
                <a:cs typeface="+mn-cs"/>
              </a:rPr>
              <a:t>Bromme</a:t>
            </a:r>
            <a:r>
              <a:rPr lang="fr-FR" sz="1050" kern="1200" dirty="0">
                <a:solidFill>
                  <a:srgbClr val="334436"/>
                </a:solidFill>
                <a:latin typeface="Montserrat" panose="020B0604020202020204"/>
                <a:ea typeface="+mn-ea"/>
                <a:cs typeface="+mn-cs"/>
              </a:rPr>
              <a:t>, R., </a:t>
            </a:r>
            <a:r>
              <a:rPr lang="fr-FR" sz="1050" kern="1200" dirty="0" err="1">
                <a:solidFill>
                  <a:srgbClr val="334436"/>
                </a:solidFill>
                <a:latin typeface="Montserrat" panose="020B0604020202020204"/>
                <a:ea typeface="+mn-ea"/>
                <a:cs typeface="+mn-cs"/>
              </a:rPr>
              <a:t>Kienhues</a:t>
            </a:r>
            <a:r>
              <a:rPr lang="fr-FR" sz="1050" kern="1200" dirty="0">
                <a:solidFill>
                  <a:srgbClr val="334436"/>
                </a:solidFill>
                <a:latin typeface="Montserrat" panose="020B0604020202020204"/>
                <a:ea typeface="+mn-ea"/>
                <a:cs typeface="+mn-cs"/>
              </a:rPr>
              <a:t>, D., &amp; Porsch, T. (2010). </a:t>
            </a:r>
            <a:r>
              <a:rPr lang="fr-FR" sz="1050" kern="1200" dirty="0" err="1">
                <a:solidFill>
                  <a:srgbClr val="334436"/>
                </a:solidFill>
                <a:latin typeface="Montserrat" panose="020B0604020202020204"/>
                <a:ea typeface="+mn-ea"/>
                <a:cs typeface="+mn-cs"/>
              </a:rPr>
              <a:t>Who</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knows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what</a:t>
            </a:r>
            <a:r>
              <a:rPr lang="fr-FR" sz="1050" kern="1200" dirty="0">
                <a:solidFill>
                  <a:srgbClr val="334436"/>
                </a:solidFill>
                <a:latin typeface="Montserrat" panose="020B0604020202020204"/>
                <a:ea typeface="+mn-ea"/>
                <a:cs typeface="+mn-cs"/>
              </a:rPr>
              <a:t> and </a:t>
            </a:r>
            <a:r>
              <a:rPr lang="fr-FR" sz="1050" kern="1200" dirty="0" err="1">
                <a:solidFill>
                  <a:srgbClr val="334436"/>
                </a:solidFill>
                <a:latin typeface="Montserrat" panose="020B0604020202020204"/>
                <a:ea typeface="+mn-ea"/>
                <a:cs typeface="+mn-cs"/>
              </a:rPr>
              <a:t>who</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can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we</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believe</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Epistemological</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beliefs</a:t>
            </a:r>
            <a:r>
              <a:rPr lang="fr-FR" sz="1050" kern="1200" dirty="0">
                <a:solidFill>
                  <a:srgbClr val="334436"/>
                </a:solidFill>
                <a:latin typeface="Montserrat" panose="020B0604020202020204"/>
                <a:ea typeface="+mn-ea"/>
                <a:cs typeface="+mn-cs"/>
              </a:rPr>
              <a:t> are </a:t>
            </a:r>
            <a:r>
              <a:rPr lang="fr-FR" sz="1050" kern="1200" dirty="0" err="1">
                <a:solidFill>
                  <a:srgbClr val="334436"/>
                </a:solidFill>
                <a:latin typeface="Montserrat" panose="020B0604020202020204"/>
                <a:ea typeface="+mn-ea"/>
                <a:cs typeface="+mn-cs"/>
              </a:rPr>
              <a:t>beliefs</a:t>
            </a:r>
            <a:r>
              <a:rPr lang="fr-FR" sz="1050" kern="1200" dirty="0">
                <a:solidFill>
                  <a:srgbClr val="334436"/>
                </a:solidFill>
                <a:latin typeface="Montserrat" panose="020B0604020202020204"/>
                <a:ea typeface="+mn-ea"/>
                <a:cs typeface="+mn-cs"/>
              </a:rPr>
              <a:t> about </a:t>
            </a:r>
            <a:r>
              <a:rPr lang="fr-FR" sz="1050" kern="1200" dirty="0" err="1">
                <a:solidFill>
                  <a:srgbClr val="334436"/>
                </a:solidFill>
                <a:latin typeface="Montserrat" panose="020B0604020202020204"/>
                <a:ea typeface="+mn-ea"/>
                <a:cs typeface="+mn-cs"/>
              </a:rPr>
              <a:t>knowledge</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mostly</a:t>
            </a:r>
            <a:r>
              <a:rPr lang="fr-FR" sz="1050" kern="1200" dirty="0">
                <a:solidFill>
                  <a:srgbClr val="334436"/>
                </a:solidFill>
                <a:latin typeface="Montserrat" panose="020B0604020202020204"/>
                <a:ea typeface="+mn-ea"/>
                <a:cs typeface="+mn-cs"/>
              </a:rPr>
              <a:t>) to </a:t>
            </a:r>
            <a:r>
              <a:rPr lang="fr-FR" sz="1050" kern="1200" dirty="0" err="1">
                <a:solidFill>
                  <a:srgbClr val="334436"/>
                </a:solidFill>
                <a:latin typeface="Montserrat" panose="020B0604020202020204"/>
                <a:ea typeface="+mn-ea"/>
                <a:cs typeface="+mn-cs"/>
              </a:rPr>
              <a:t>be</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attained</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from</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others</a:t>
            </a:r>
            <a:r>
              <a:rPr lang="fr-FR" sz="1050" kern="1200" dirty="0">
                <a:solidFill>
                  <a:srgbClr val="334436"/>
                </a:solidFill>
                <a:latin typeface="Montserrat" panose="020B0604020202020204"/>
                <a:ea typeface="+mn-ea"/>
                <a:cs typeface="+mn-cs"/>
              </a:rPr>
              <a:t>. In </a:t>
            </a:r>
            <a:r>
              <a:rPr lang="fr-FR" sz="1050" i="1" kern="1200" dirty="0" err="1">
                <a:solidFill>
                  <a:srgbClr val="334436"/>
                </a:solidFill>
                <a:latin typeface="Montserrat" panose="020B0604020202020204"/>
                <a:ea typeface="+mn-ea"/>
                <a:cs typeface="+mn-cs"/>
              </a:rPr>
              <a:t>Personal</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Epistemology</a:t>
            </a:r>
            <a:r>
              <a:rPr lang="fr-FR" sz="1050" i="1" kern="1200" dirty="0">
                <a:solidFill>
                  <a:srgbClr val="334436"/>
                </a:solidFill>
                <a:latin typeface="Montserrat" panose="020B0604020202020204"/>
                <a:ea typeface="+mn-ea"/>
                <a:cs typeface="+mn-cs"/>
              </a:rPr>
              <a:t> in the </a:t>
            </a:r>
            <a:r>
              <a:rPr lang="fr-FR" sz="1050" i="1" kern="1200" dirty="0" err="1">
                <a:solidFill>
                  <a:srgbClr val="334436"/>
                </a:solidFill>
                <a:latin typeface="Montserrat" panose="020B0604020202020204"/>
                <a:ea typeface="+mn-ea"/>
                <a:cs typeface="+mn-cs"/>
              </a:rPr>
              <a:t>Classroom</a:t>
            </a:r>
            <a:r>
              <a:rPr lang="fr-FR" sz="1050" kern="1200" dirty="0">
                <a:solidFill>
                  <a:srgbClr val="334436"/>
                </a:solidFill>
                <a:latin typeface="Montserrat" panose="020B0604020202020204"/>
                <a:ea typeface="+mn-ea"/>
                <a:cs typeface="+mn-cs"/>
              </a:rPr>
              <a:t>. https://doi.org/10.1017/CBO9780511691904.006</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Danielson, D. R., &amp; Rieh, S. Y. (2007).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A </a:t>
            </a:r>
            <a:r>
              <a:rPr lang="fr-FR" sz="1050" kern="1200" dirty="0" err="1">
                <a:solidFill>
                  <a:srgbClr val="334436"/>
                </a:solidFill>
                <a:latin typeface="Montserrat" panose="020B0604020202020204"/>
                <a:ea typeface="+mn-ea"/>
                <a:cs typeface="+mn-cs"/>
              </a:rPr>
              <a:t>Multidisciplinary</a:t>
            </a:r>
            <a:r>
              <a:rPr lang="fr-FR" sz="1050" kern="1200" dirty="0">
                <a:solidFill>
                  <a:srgbClr val="334436"/>
                </a:solidFill>
                <a:latin typeface="Montserrat" panose="020B0604020202020204"/>
                <a:ea typeface="+mn-ea"/>
                <a:cs typeface="+mn-cs"/>
              </a:rPr>
              <a:t> Framework. </a:t>
            </a:r>
            <a:r>
              <a:rPr lang="fr-FR" sz="1050" i="1" kern="1200" dirty="0" err="1">
                <a:solidFill>
                  <a:srgbClr val="334436"/>
                </a:solidFill>
                <a:latin typeface="Montserrat" panose="020B0604020202020204"/>
                <a:ea typeface="+mn-ea"/>
                <a:cs typeface="+mn-cs"/>
              </a:rPr>
              <a:t>Annual</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Review</a:t>
            </a:r>
            <a:r>
              <a:rPr lang="fr-FR" sz="1050" i="1" kern="1200" dirty="0">
                <a:solidFill>
                  <a:srgbClr val="334436"/>
                </a:solidFill>
                <a:latin typeface="Montserrat" panose="020B0604020202020204"/>
                <a:ea typeface="+mn-ea"/>
                <a:cs typeface="+mn-cs"/>
              </a:rPr>
              <a:t> of Information Science and </a:t>
            </a:r>
            <a:r>
              <a:rPr lang="fr-FR" sz="1050" i="1" kern="1200" dirty="0" err="1">
                <a:solidFill>
                  <a:srgbClr val="334436"/>
                </a:solidFill>
                <a:latin typeface="Montserrat" panose="020B0604020202020204"/>
                <a:ea typeface="+mn-ea"/>
                <a:cs typeface="+mn-cs"/>
              </a:rPr>
              <a:t>Technology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41</a:t>
            </a:r>
            <a:r>
              <a:rPr lang="fr-FR" sz="1050" kern="1200" dirty="0">
                <a:solidFill>
                  <a:srgbClr val="334436"/>
                </a:solidFill>
                <a:latin typeface="Montserrat" panose="020B0604020202020204"/>
                <a:ea typeface="+mn-ea"/>
                <a:cs typeface="+mn-cs"/>
              </a:rPr>
              <a:t>(1), 307–364.</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Farina, M., &amp; </a:t>
            </a:r>
            <a:r>
              <a:rPr lang="fr-FR" sz="1050" kern="1200" dirty="0" err="1">
                <a:solidFill>
                  <a:srgbClr val="334436"/>
                </a:solidFill>
                <a:latin typeface="Montserrat" panose="020B0604020202020204"/>
                <a:ea typeface="+mn-ea"/>
                <a:cs typeface="+mn-cs"/>
              </a:rPr>
              <a:t>Pasquinelli</a:t>
            </a:r>
            <a:r>
              <a:rPr lang="fr-FR" sz="1050" kern="1200" dirty="0">
                <a:solidFill>
                  <a:srgbClr val="334436"/>
                </a:solidFill>
                <a:latin typeface="Montserrat" panose="020B0604020202020204"/>
                <a:ea typeface="+mn-ea"/>
                <a:cs typeface="+mn-cs"/>
              </a:rPr>
              <a:t>, E. (2020). </a:t>
            </a:r>
            <a:r>
              <a:rPr lang="fr-FR" sz="1050" i="1" kern="1200" dirty="0">
                <a:solidFill>
                  <a:srgbClr val="334436"/>
                </a:solidFill>
                <a:latin typeface="Montserrat" panose="020B0604020202020204"/>
                <a:ea typeface="+mn-ea"/>
                <a:cs typeface="+mn-cs"/>
              </a:rPr>
              <a:t>L’Art de faire confiance</a:t>
            </a:r>
            <a:r>
              <a:rPr lang="fr-FR" sz="1050" kern="1200" dirty="0">
                <a:solidFill>
                  <a:srgbClr val="334436"/>
                </a:solidFill>
                <a:latin typeface="Montserrat" panose="020B0604020202020204"/>
                <a:ea typeface="+mn-ea"/>
                <a:cs typeface="+mn-cs"/>
              </a:rPr>
              <a:t> (Odile Jaco). https://www.odilejacob.fr/catalogue/sciences/neurosciences/art-de-faire-confiance_9782738152671.php</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Fogg, B. J. (2003). </a:t>
            </a:r>
            <a:r>
              <a:rPr lang="fr-FR" sz="1050" kern="1200" dirty="0" err="1">
                <a:solidFill>
                  <a:srgbClr val="334436"/>
                </a:solidFill>
                <a:latin typeface="Montserrat" panose="020B0604020202020204"/>
                <a:ea typeface="+mn-ea"/>
                <a:cs typeface="+mn-cs"/>
              </a:rPr>
              <a:t>Prominence-interpretation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theory</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Explaining</a:t>
            </a:r>
            <a:r>
              <a:rPr lang="fr-FR" sz="1050" kern="1200" dirty="0">
                <a:solidFill>
                  <a:srgbClr val="334436"/>
                </a:solidFill>
                <a:latin typeface="Montserrat" panose="020B0604020202020204"/>
                <a:ea typeface="+mn-ea"/>
                <a:cs typeface="+mn-cs"/>
              </a:rPr>
              <a:t> how people </a:t>
            </a:r>
            <a:r>
              <a:rPr lang="fr-FR" sz="1050" kern="1200" dirty="0" err="1">
                <a:solidFill>
                  <a:srgbClr val="334436"/>
                </a:solidFill>
                <a:latin typeface="Montserrat" panose="020B0604020202020204"/>
                <a:ea typeface="+mn-ea"/>
                <a:cs typeface="+mn-cs"/>
              </a:rPr>
              <a:t>assess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online. </a:t>
            </a:r>
            <a:r>
              <a:rPr lang="fr-FR" sz="1050" i="1" kern="1200" dirty="0" err="1">
                <a:solidFill>
                  <a:srgbClr val="334436"/>
                </a:solidFill>
                <a:latin typeface="Montserrat" panose="020B0604020202020204"/>
                <a:ea typeface="+mn-ea"/>
                <a:cs typeface="+mn-cs"/>
              </a:rPr>
              <a:t>Conference</a:t>
            </a:r>
            <a:r>
              <a:rPr lang="fr-FR" sz="1050" i="1" kern="1200" dirty="0">
                <a:solidFill>
                  <a:srgbClr val="334436"/>
                </a:solidFill>
                <a:latin typeface="Montserrat" panose="020B0604020202020204"/>
                <a:ea typeface="+mn-ea"/>
                <a:cs typeface="+mn-cs"/>
              </a:rPr>
              <a:t> on </a:t>
            </a:r>
            <a:r>
              <a:rPr lang="fr-FR" sz="1050" i="1" kern="1200" dirty="0" err="1">
                <a:solidFill>
                  <a:srgbClr val="334436"/>
                </a:solidFill>
                <a:latin typeface="Montserrat" panose="020B0604020202020204"/>
                <a:ea typeface="+mn-ea"/>
                <a:cs typeface="+mn-cs"/>
              </a:rPr>
              <a:t>Human</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Factors</a:t>
            </a:r>
            <a:r>
              <a:rPr lang="fr-FR" sz="1050" i="1" kern="1200" dirty="0">
                <a:solidFill>
                  <a:srgbClr val="334436"/>
                </a:solidFill>
                <a:latin typeface="Montserrat" panose="020B0604020202020204"/>
                <a:ea typeface="+mn-ea"/>
                <a:cs typeface="+mn-cs"/>
              </a:rPr>
              <a:t> in </a:t>
            </a:r>
            <a:r>
              <a:rPr lang="fr-FR" sz="1050" i="1" kern="1200" dirty="0" err="1">
                <a:solidFill>
                  <a:srgbClr val="334436"/>
                </a:solidFill>
                <a:latin typeface="Montserrat" panose="020B0604020202020204"/>
                <a:ea typeface="+mn-ea"/>
                <a:cs typeface="+mn-cs"/>
              </a:rPr>
              <a:t>Computing</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Systems</a:t>
            </a:r>
            <a:r>
              <a:rPr lang="fr-FR" sz="1050" i="1" kern="1200" dirty="0">
                <a:solidFill>
                  <a:srgbClr val="334436"/>
                </a:solidFill>
                <a:latin typeface="Montserrat" panose="020B0604020202020204"/>
                <a:ea typeface="+mn-ea"/>
                <a:cs typeface="+mn-cs"/>
              </a:rPr>
              <a:t> - </a:t>
            </a:r>
            <a:r>
              <a:rPr lang="fr-FR" sz="1050" i="1" kern="1200" dirty="0" err="1">
                <a:solidFill>
                  <a:srgbClr val="334436"/>
                </a:solidFill>
                <a:latin typeface="Montserrat" panose="020B0604020202020204"/>
                <a:ea typeface="+mn-ea"/>
                <a:cs typeface="+mn-cs"/>
              </a:rPr>
              <a:t>Proceedings</a:t>
            </a:r>
            <a:r>
              <a:rPr lang="fr-FR" sz="1050" kern="1200" dirty="0">
                <a:solidFill>
                  <a:srgbClr val="334436"/>
                </a:solidFill>
                <a:latin typeface="Montserrat" panose="020B0604020202020204"/>
                <a:ea typeface="+mn-ea"/>
                <a:cs typeface="+mn-cs"/>
              </a:rPr>
              <a:t>, 722–723. https://doi.org/10.1145/765891.765951</a:t>
            </a:r>
          </a:p>
          <a:p>
            <a:pPr marL="128588" indent="-128588" defTabSz="685800">
              <a:buClr>
                <a:srgbClr val="EA5430"/>
              </a:buClr>
              <a:buFont typeface="Arial" panose="020B0604020202020204" pitchFamily="34" charset="0"/>
              <a:buChar char="•"/>
            </a:pPr>
            <a:r>
              <a:rPr lang="fr-FR" sz="1050" kern="1200" dirty="0" err="1">
                <a:solidFill>
                  <a:srgbClr val="334436"/>
                </a:solidFill>
                <a:latin typeface="Montserrat" panose="020B0604020202020204"/>
                <a:ea typeface="+mn-ea"/>
                <a:cs typeface="+mn-cs"/>
              </a:rPr>
              <a:t>Geary</a:t>
            </a:r>
            <a:r>
              <a:rPr lang="fr-FR" sz="1050" kern="1200" dirty="0">
                <a:solidFill>
                  <a:srgbClr val="334436"/>
                </a:solidFill>
                <a:latin typeface="Montserrat" panose="020B0604020202020204"/>
                <a:ea typeface="+mn-ea"/>
                <a:cs typeface="+mn-cs"/>
              </a:rPr>
              <a:t>, D. C. (2008). An </a:t>
            </a:r>
            <a:r>
              <a:rPr lang="fr-FR" sz="1050" kern="1200" dirty="0" err="1">
                <a:solidFill>
                  <a:srgbClr val="334436"/>
                </a:solidFill>
                <a:latin typeface="Montserrat" panose="020B0604020202020204"/>
                <a:ea typeface="+mn-ea"/>
                <a:cs typeface="+mn-cs"/>
              </a:rPr>
              <a:t>evolutionarily</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informed</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education</a:t>
            </a:r>
            <a:r>
              <a:rPr lang="fr-FR" sz="1050" kern="1200" dirty="0">
                <a:solidFill>
                  <a:srgbClr val="334436"/>
                </a:solidFill>
                <a:latin typeface="Montserrat" panose="020B0604020202020204"/>
                <a:ea typeface="+mn-ea"/>
                <a:cs typeface="+mn-cs"/>
              </a:rPr>
              <a:t> science. </a:t>
            </a:r>
            <a:r>
              <a:rPr lang="fr-FR" sz="1050" i="1" kern="1200" dirty="0" err="1">
                <a:solidFill>
                  <a:srgbClr val="334436"/>
                </a:solidFill>
                <a:latin typeface="Montserrat" panose="020B0604020202020204"/>
                <a:ea typeface="+mn-ea"/>
                <a:cs typeface="+mn-cs"/>
              </a:rPr>
              <a:t>Educational</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Psychologist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43</a:t>
            </a:r>
            <a:r>
              <a:rPr lang="fr-FR" sz="1050" kern="1200" dirty="0">
                <a:solidFill>
                  <a:srgbClr val="334436"/>
                </a:solidFill>
                <a:latin typeface="Montserrat" panose="020B0604020202020204"/>
                <a:ea typeface="+mn-ea"/>
                <a:cs typeface="+mn-cs"/>
              </a:rPr>
              <a:t>(4), 179–195. https://doi.org/10.1080/00461520802392133</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Grice, H. P. (1979). Logique et conversation (original 1975). </a:t>
            </a:r>
            <a:r>
              <a:rPr lang="fr-FR" sz="1050" i="1" kern="1200" dirty="0">
                <a:solidFill>
                  <a:srgbClr val="334436"/>
                </a:solidFill>
                <a:latin typeface="Montserrat" panose="020B0604020202020204"/>
                <a:ea typeface="+mn-ea"/>
                <a:cs typeface="+mn-cs"/>
              </a:rPr>
              <a:t>Communications</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30</a:t>
            </a:r>
            <a:r>
              <a:rPr lang="fr-FR" sz="1050" kern="1200" dirty="0">
                <a:solidFill>
                  <a:srgbClr val="334436"/>
                </a:solidFill>
                <a:latin typeface="Montserrat" panose="020B0604020202020204"/>
                <a:ea typeface="+mn-ea"/>
                <a:cs typeface="+mn-cs"/>
              </a:rPr>
              <a:t>(1), 57–72.</a:t>
            </a:r>
          </a:p>
        </p:txBody>
      </p:sp>
    </p:spTree>
    <p:extLst>
      <p:ext uri="{BB962C8B-B14F-4D97-AF65-F5344CB8AC3E}">
        <p14:creationId xmlns:p14="http://schemas.microsoft.com/office/powerpoint/2010/main" val="279741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6724" y="213857"/>
            <a:ext cx="7170552" cy="541294"/>
          </a:xfrm>
        </p:spPr>
        <p:txBody>
          <a:bodyPr/>
          <a:lstStyle/>
          <a:p>
            <a:r>
              <a:rPr lang="en" sz="2400" dirty="0"/>
              <a:t>Bibliographie</a:t>
            </a:r>
            <a:endParaRPr lang="fr-FR" dirty="0"/>
          </a:p>
        </p:txBody>
      </p:sp>
      <p:sp>
        <p:nvSpPr>
          <p:cNvPr id="3" name="Rectangle 2"/>
          <p:cNvSpPr/>
          <p:nvPr/>
        </p:nvSpPr>
        <p:spPr>
          <a:xfrm>
            <a:off x="715339" y="1002090"/>
            <a:ext cx="7713323" cy="3647152"/>
          </a:xfrm>
          <a:prstGeom prst="rect">
            <a:avLst/>
          </a:prstGeom>
        </p:spPr>
        <p:txBody>
          <a:bodyPr wrap="square">
            <a:spAutoFit/>
          </a:bodyPr>
          <a:lstStyle/>
          <a:p>
            <a:pPr marL="214313" indent="-214313"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Hilligoss, B., &amp; Rieh, S. Y. (2008). </a:t>
            </a:r>
            <a:r>
              <a:rPr lang="fr-FR" sz="1050" kern="1200" dirty="0" err="1">
                <a:solidFill>
                  <a:srgbClr val="334436"/>
                </a:solidFill>
                <a:latin typeface="Montserrat" panose="020B0604020202020204"/>
                <a:ea typeface="+mn-ea"/>
                <a:cs typeface="+mn-cs"/>
              </a:rPr>
              <a:t>Developing</a:t>
            </a:r>
            <a:r>
              <a:rPr lang="fr-FR" sz="1050" kern="1200" dirty="0">
                <a:solidFill>
                  <a:srgbClr val="334436"/>
                </a:solidFill>
                <a:latin typeface="Montserrat" panose="020B0604020202020204"/>
                <a:ea typeface="+mn-ea"/>
                <a:cs typeface="+mn-cs"/>
              </a:rPr>
              <a:t> a </a:t>
            </a:r>
            <a:r>
              <a:rPr lang="fr-FR" sz="1050" kern="1200" dirty="0" err="1">
                <a:solidFill>
                  <a:srgbClr val="334436"/>
                </a:solidFill>
                <a:latin typeface="Montserrat" panose="020B0604020202020204"/>
                <a:ea typeface="+mn-ea"/>
                <a:cs typeface="+mn-cs"/>
              </a:rPr>
              <a:t>unifying</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framework</a:t>
            </a:r>
            <a:r>
              <a:rPr lang="fr-FR" sz="1050" kern="1200" dirty="0">
                <a:solidFill>
                  <a:srgbClr val="334436"/>
                </a:solidFill>
                <a:latin typeface="Montserrat" panose="020B0604020202020204"/>
                <a:ea typeface="+mn-ea"/>
                <a:cs typeface="+mn-cs"/>
              </a:rPr>
              <a:t> of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assessment</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Construct</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heuristics</a:t>
            </a:r>
            <a:r>
              <a:rPr lang="fr-FR" sz="1050" kern="1200" dirty="0">
                <a:solidFill>
                  <a:srgbClr val="334436"/>
                </a:solidFill>
                <a:latin typeface="Montserrat" panose="020B0604020202020204"/>
                <a:ea typeface="+mn-ea"/>
                <a:cs typeface="+mn-cs"/>
              </a:rPr>
              <a:t>, and interaction in </a:t>
            </a:r>
            <a:r>
              <a:rPr lang="fr-FR" sz="1050" kern="1200" dirty="0" err="1">
                <a:solidFill>
                  <a:srgbClr val="334436"/>
                </a:solidFill>
                <a:latin typeface="Montserrat" panose="020B0604020202020204"/>
                <a:ea typeface="+mn-ea"/>
                <a:cs typeface="+mn-cs"/>
              </a:rPr>
              <a:t>context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Information </a:t>
            </a:r>
            <a:r>
              <a:rPr lang="fr-FR" sz="1050" i="1" kern="1200" dirty="0" err="1">
                <a:solidFill>
                  <a:srgbClr val="334436"/>
                </a:solidFill>
                <a:latin typeface="Montserrat" panose="020B0604020202020204"/>
                <a:ea typeface="+mn-ea"/>
                <a:cs typeface="+mn-cs"/>
              </a:rPr>
              <a:t>Processing</a:t>
            </a:r>
            <a:r>
              <a:rPr lang="fr-FR" sz="1050" i="1" kern="1200" dirty="0">
                <a:solidFill>
                  <a:srgbClr val="334436"/>
                </a:solidFill>
                <a:latin typeface="Montserrat" panose="020B0604020202020204"/>
                <a:ea typeface="+mn-ea"/>
                <a:cs typeface="+mn-cs"/>
              </a:rPr>
              <a:t> and Management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44</a:t>
            </a:r>
            <a:r>
              <a:rPr lang="fr-FR" sz="1050" kern="1200" dirty="0">
                <a:solidFill>
                  <a:srgbClr val="334436"/>
                </a:solidFill>
                <a:latin typeface="Montserrat" panose="020B0604020202020204"/>
                <a:ea typeface="+mn-ea"/>
                <a:cs typeface="+mn-cs"/>
              </a:rPr>
              <a:t>(4), 1467–1484. https://doi.org/10.1016/j.ipm.2007.10.001</a:t>
            </a:r>
          </a:p>
          <a:p>
            <a:pPr marL="214313" indent="-214313"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Hovland, C. I., &amp; Weiss, W. (1951). The influence of source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on communication </a:t>
            </a:r>
            <a:r>
              <a:rPr lang="fr-FR" sz="1050" kern="1200" dirty="0" err="1">
                <a:solidFill>
                  <a:srgbClr val="334436"/>
                </a:solidFill>
                <a:latin typeface="Montserrat" panose="020B0604020202020204"/>
                <a:ea typeface="+mn-ea"/>
                <a:cs typeface="+mn-cs"/>
              </a:rPr>
              <a:t>effectiveness</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Public Opinion </a:t>
            </a:r>
            <a:r>
              <a:rPr lang="fr-FR" sz="1050" i="1" kern="1200" dirty="0" err="1">
                <a:solidFill>
                  <a:srgbClr val="334436"/>
                </a:solidFill>
                <a:latin typeface="Montserrat" panose="020B0604020202020204"/>
                <a:ea typeface="+mn-ea"/>
                <a:cs typeface="+mn-cs"/>
              </a:rPr>
              <a:t>Quarterly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15</a:t>
            </a:r>
            <a:r>
              <a:rPr lang="fr-FR" sz="1050" kern="1200" dirty="0">
                <a:solidFill>
                  <a:srgbClr val="334436"/>
                </a:solidFill>
                <a:latin typeface="Montserrat" panose="020B0604020202020204"/>
                <a:ea typeface="+mn-ea"/>
                <a:cs typeface="+mn-cs"/>
              </a:rPr>
              <a:t>(4), 635–650. https://doi.org/10.1086/266350</a:t>
            </a:r>
          </a:p>
          <a:p>
            <a:pPr marL="214313" indent="-214313" defTabSz="685800">
              <a:buClr>
                <a:srgbClr val="EA5430"/>
              </a:buClr>
              <a:buFont typeface="Arial" panose="020B0604020202020204" pitchFamily="34" charset="0"/>
              <a:buChar char="•"/>
            </a:pPr>
            <a:r>
              <a:rPr lang="fr-FR" sz="1050" kern="1200" dirty="0" err="1">
                <a:solidFill>
                  <a:srgbClr val="334436"/>
                </a:solidFill>
                <a:latin typeface="Montserrat" panose="020B0604020202020204"/>
                <a:ea typeface="+mn-ea"/>
                <a:cs typeface="+mn-cs"/>
              </a:rPr>
              <a:t>Jessen</a:t>
            </a:r>
            <a:r>
              <a:rPr lang="fr-FR" sz="1050" kern="1200" dirty="0">
                <a:solidFill>
                  <a:srgbClr val="334436"/>
                </a:solidFill>
                <a:latin typeface="Montserrat" panose="020B0604020202020204"/>
                <a:ea typeface="+mn-ea"/>
                <a:cs typeface="+mn-cs"/>
              </a:rPr>
              <a:t>, J., </a:t>
            </a:r>
            <a:r>
              <a:rPr lang="fr-FR" sz="1050" kern="1200" dirty="0" err="1">
                <a:solidFill>
                  <a:srgbClr val="334436"/>
                </a:solidFill>
                <a:latin typeface="Montserrat" panose="020B0604020202020204"/>
                <a:ea typeface="+mn-ea"/>
                <a:cs typeface="+mn-cs"/>
              </a:rPr>
              <a:t>Jørgensen</a:t>
            </a:r>
            <a:r>
              <a:rPr lang="fr-FR" sz="1050" kern="1200" dirty="0">
                <a:solidFill>
                  <a:srgbClr val="334436"/>
                </a:solidFill>
                <a:latin typeface="Montserrat" panose="020B0604020202020204"/>
                <a:ea typeface="+mn-ea"/>
                <a:cs typeface="+mn-cs"/>
              </a:rPr>
              <a:t>, A. H., Johan, J., &amp; </a:t>
            </a:r>
            <a:r>
              <a:rPr lang="fr-FR" sz="1050" kern="1200" dirty="0" err="1">
                <a:solidFill>
                  <a:srgbClr val="334436"/>
                </a:solidFill>
                <a:latin typeface="Montserrat" panose="020B0604020202020204"/>
                <a:ea typeface="+mn-ea"/>
                <a:cs typeface="+mn-cs"/>
              </a:rPr>
              <a:t>Helms</a:t>
            </a:r>
            <a:r>
              <a:rPr lang="fr-FR" sz="1050" kern="1200" dirty="0">
                <a:solidFill>
                  <a:srgbClr val="334436"/>
                </a:solidFill>
                <a:latin typeface="Montserrat" panose="020B0604020202020204"/>
                <a:ea typeface="+mn-ea"/>
                <a:cs typeface="+mn-cs"/>
              </a:rPr>
              <a:t>, J. A. (2012). </a:t>
            </a:r>
            <a:r>
              <a:rPr lang="fr-FR" sz="1050" kern="1200" dirty="0" err="1">
                <a:solidFill>
                  <a:srgbClr val="334436"/>
                </a:solidFill>
                <a:latin typeface="Montserrat" panose="020B0604020202020204"/>
                <a:ea typeface="+mn-ea"/>
                <a:cs typeface="+mn-cs"/>
              </a:rPr>
              <a:t>Aggregated</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trustworthiness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Redefining</a:t>
            </a:r>
            <a:r>
              <a:rPr lang="fr-FR" sz="1050" kern="1200" dirty="0">
                <a:solidFill>
                  <a:srgbClr val="334436"/>
                </a:solidFill>
                <a:latin typeface="Montserrat" panose="020B0604020202020204"/>
                <a:ea typeface="+mn-ea"/>
                <a:cs typeface="+mn-cs"/>
              </a:rPr>
              <a:t> online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through</a:t>
            </a:r>
            <a:r>
              <a:rPr lang="fr-FR" sz="1050" kern="1200" dirty="0">
                <a:solidFill>
                  <a:srgbClr val="334436"/>
                </a:solidFill>
                <a:latin typeface="Montserrat" panose="020B0604020202020204"/>
                <a:ea typeface="+mn-ea"/>
                <a:cs typeface="+mn-cs"/>
              </a:rPr>
              <a:t> social validation. </a:t>
            </a:r>
            <a:r>
              <a:rPr lang="fr-FR" sz="1050" i="1" kern="1200" dirty="0">
                <a:solidFill>
                  <a:srgbClr val="334436"/>
                </a:solidFill>
                <a:latin typeface="Montserrat" panose="020B0604020202020204"/>
                <a:ea typeface="+mn-ea"/>
                <a:cs typeface="+mn-cs"/>
              </a:rPr>
              <a:t>First </a:t>
            </a:r>
            <a:r>
              <a:rPr lang="fr-FR" sz="1050" i="1" kern="1200" dirty="0" err="1">
                <a:solidFill>
                  <a:srgbClr val="334436"/>
                </a:solidFill>
                <a:latin typeface="Montserrat" panose="020B0604020202020204"/>
                <a:ea typeface="+mn-ea"/>
                <a:cs typeface="+mn-cs"/>
              </a:rPr>
              <a:t>Monday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17</a:t>
            </a:r>
            <a:r>
              <a:rPr lang="fr-FR" sz="1050" kern="1200" dirty="0">
                <a:solidFill>
                  <a:srgbClr val="334436"/>
                </a:solidFill>
                <a:latin typeface="Montserrat" panose="020B0604020202020204"/>
                <a:ea typeface="+mn-ea"/>
                <a:cs typeface="+mn-cs"/>
              </a:rPr>
              <a:t>(1–2). https://doi.org/10.5210/fm.v17i1.3731</a:t>
            </a:r>
          </a:p>
          <a:p>
            <a:pPr marL="214313" indent="-214313"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Mercier, H. (2020). </a:t>
            </a:r>
            <a:r>
              <a:rPr lang="fr-FR" sz="1050" i="1" kern="1200" dirty="0">
                <a:solidFill>
                  <a:srgbClr val="334436"/>
                </a:solidFill>
                <a:latin typeface="Montserrat" panose="020B0604020202020204"/>
                <a:ea typeface="+mn-ea"/>
                <a:cs typeface="+mn-cs"/>
              </a:rPr>
              <a:t>Not </a:t>
            </a:r>
            <a:r>
              <a:rPr lang="fr-FR" sz="1050" i="1" kern="1200" dirty="0" err="1">
                <a:solidFill>
                  <a:srgbClr val="334436"/>
                </a:solidFill>
                <a:latin typeface="Montserrat" panose="020B0604020202020204"/>
                <a:ea typeface="+mn-ea"/>
                <a:cs typeface="+mn-cs"/>
              </a:rPr>
              <a:t>born</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yesterday</a:t>
            </a:r>
            <a:r>
              <a:rPr lang="fr-FR" sz="1050" i="1" kern="1200" dirty="0">
                <a:solidFill>
                  <a:srgbClr val="334436"/>
                </a:solidFill>
                <a:latin typeface="Montserrat" panose="020B0604020202020204"/>
                <a:ea typeface="+mn-ea"/>
                <a:cs typeface="+mn-cs"/>
              </a:rPr>
              <a:t> : the science of </a:t>
            </a:r>
            <a:r>
              <a:rPr lang="fr-FR" sz="1050" i="1" kern="1200" dirty="0" err="1">
                <a:solidFill>
                  <a:srgbClr val="334436"/>
                </a:solidFill>
                <a:latin typeface="Montserrat" panose="020B0604020202020204"/>
                <a:ea typeface="+mn-ea"/>
                <a:cs typeface="+mn-cs"/>
              </a:rPr>
              <a:t>who</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we</a:t>
            </a:r>
            <a:r>
              <a:rPr lang="fr-FR" sz="1050" i="1" kern="1200" dirty="0">
                <a:solidFill>
                  <a:srgbClr val="334436"/>
                </a:solidFill>
                <a:latin typeface="Montserrat" panose="020B0604020202020204"/>
                <a:ea typeface="+mn-ea"/>
                <a:cs typeface="+mn-cs"/>
              </a:rPr>
              <a:t> trust and </a:t>
            </a:r>
            <a:r>
              <a:rPr lang="fr-FR" sz="1050" i="1" kern="1200" dirty="0" err="1">
                <a:solidFill>
                  <a:srgbClr val="334436"/>
                </a:solidFill>
                <a:latin typeface="Montserrat" panose="020B0604020202020204"/>
                <a:ea typeface="+mn-ea"/>
                <a:cs typeface="+mn-cs"/>
              </a:rPr>
              <a:t>what</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we</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Believe</a:t>
            </a:r>
            <a:r>
              <a:rPr lang="fr-FR" sz="1050" kern="1200" dirty="0">
                <a:solidFill>
                  <a:srgbClr val="334436"/>
                </a:solidFill>
                <a:latin typeface="Montserrat" panose="020B0604020202020204"/>
                <a:ea typeface="+mn-ea"/>
                <a:cs typeface="+mn-cs"/>
              </a:rPr>
              <a:t> (Sarah Caro, Charlie Allen, &amp; </a:t>
            </a:r>
            <a:r>
              <a:rPr lang="fr-FR" sz="1050" kern="1200" dirty="0" err="1">
                <a:solidFill>
                  <a:srgbClr val="334436"/>
                </a:solidFill>
                <a:latin typeface="Montserrat" panose="020B0604020202020204"/>
                <a:ea typeface="+mn-ea"/>
                <a:cs typeface="+mn-cs"/>
              </a:rPr>
              <a:t>HAnnah</a:t>
            </a:r>
            <a:r>
              <a:rPr lang="fr-FR" sz="1050" kern="1200" dirty="0">
                <a:solidFill>
                  <a:srgbClr val="334436"/>
                </a:solidFill>
                <a:latin typeface="Montserrat" panose="020B0604020202020204"/>
                <a:ea typeface="+mn-ea"/>
                <a:cs typeface="+mn-cs"/>
              </a:rPr>
              <a:t> Paul (</a:t>
            </a:r>
            <a:r>
              <a:rPr lang="fr-FR" sz="1050" kern="1200" dirty="0" err="1">
                <a:solidFill>
                  <a:srgbClr val="334436"/>
                </a:solidFill>
                <a:latin typeface="Montserrat" panose="020B0604020202020204"/>
                <a:ea typeface="+mn-ea"/>
                <a:cs typeface="+mn-cs"/>
              </a:rPr>
              <a:t>eds</a:t>
            </a:r>
            <a:r>
              <a:rPr lang="fr-FR" sz="1050" kern="1200" dirty="0">
                <a:solidFill>
                  <a:srgbClr val="334436"/>
                </a:solidFill>
                <a:latin typeface="Montserrat" panose="020B0604020202020204"/>
                <a:ea typeface="+mn-ea"/>
                <a:cs typeface="+mn-cs"/>
              </a:rPr>
              <a:t>.); Princeton).</a:t>
            </a:r>
          </a:p>
          <a:p>
            <a:pPr marL="214313" indent="-214313"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Metzger, M. J., </a:t>
            </a:r>
            <a:r>
              <a:rPr lang="fr-FR" sz="1050" kern="1200" dirty="0" err="1">
                <a:solidFill>
                  <a:srgbClr val="334436"/>
                </a:solidFill>
                <a:latin typeface="Montserrat" panose="020B0604020202020204"/>
                <a:ea typeface="+mn-ea"/>
                <a:cs typeface="+mn-cs"/>
              </a:rPr>
              <a:t>Flanagin</a:t>
            </a:r>
            <a:r>
              <a:rPr lang="fr-FR" sz="1050" kern="1200" dirty="0">
                <a:solidFill>
                  <a:srgbClr val="334436"/>
                </a:solidFill>
                <a:latin typeface="Montserrat" panose="020B0604020202020204"/>
                <a:ea typeface="+mn-ea"/>
                <a:cs typeface="+mn-cs"/>
              </a:rPr>
              <a:t>, A. J., Eyal, K., </a:t>
            </a:r>
            <a:r>
              <a:rPr lang="fr-FR" sz="1050" kern="1200" dirty="0" err="1">
                <a:solidFill>
                  <a:srgbClr val="334436"/>
                </a:solidFill>
                <a:latin typeface="Montserrat" panose="020B0604020202020204"/>
                <a:ea typeface="+mn-ea"/>
                <a:cs typeface="+mn-cs"/>
              </a:rPr>
              <a:t>Lemus</a:t>
            </a:r>
            <a:r>
              <a:rPr lang="fr-FR" sz="1050" kern="1200" dirty="0">
                <a:solidFill>
                  <a:srgbClr val="334436"/>
                </a:solidFill>
                <a:latin typeface="Montserrat" panose="020B0604020202020204"/>
                <a:ea typeface="+mn-ea"/>
                <a:cs typeface="+mn-cs"/>
              </a:rPr>
              <a:t>, D. R., &amp; </a:t>
            </a:r>
            <a:r>
              <a:rPr lang="fr-FR" sz="1050" kern="1200" dirty="0" err="1">
                <a:solidFill>
                  <a:srgbClr val="334436"/>
                </a:solidFill>
                <a:latin typeface="Montserrat" panose="020B0604020202020204"/>
                <a:ea typeface="+mn-ea"/>
                <a:cs typeface="+mn-cs"/>
              </a:rPr>
              <a:t>Mccann</a:t>
            </a:r>
            <a:r>
              <a:rPr lang="fr-FR" sz="1050" kern="1200" dirty="0">
                <a:solidFill>
                  <a:srgbClr val="334436"/>
                </a:solidFill>
                <a:latin typeface="Montserrat" panose="020B0604020202020204"/>
                <a:ea typeface="+mn-ea"/>
                <a:cs typeface="+mn-cs"/>
              </a:rPr>
              <a:t>, R. M. (2003). </a:t>
            </a:r>
            <a:r>
              <a:rPr lang="fr-FR" sz="1050" kern="1200" dirty="0" err="1">
                <a:solidFill>
                  <a:srgbClr val="334436"/>
                </a:solidFill>
                <a:latin typeface="Montserrat" panose="020B0604020202020204"/>
                <a:ea typeface="+mn-ea"/>
                <a:cs typeface="+mn-cs"/>
              </a:rPr>
              <a:t>Chapter</a:t>
            </a:r>
            <a:r>
              <a:rPr lang="fr-FR" sz="1050" kern="1200" dirty="0">
                <a:solidFill>
                  <a:srgbClr val="334436"/>
                </a:solidFill>
                <a:latin typeface="Montserrat" panose="020B0604020202020204"/>
                <a:ea typeface="+mn-ea"/>
                <a:cs typeface="+mn-cs"/>
              </a:rPr>
              <a:t> 10: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for the 21st Century: </a:t>
            </a:r>
            <a:r>
              <a:rPr lang="fr-FR" sz="1050" kern="1200" dirty="0" err="1">
                <a:solidFill>
                  <a:srgbClr val="334436"/>
                </a:solidFill>
                <a:latin typeface="Montserrat" panose="020B0604020202020204"/>
                <a:ea typeface="+mn-ea"/>
                <a:cs typeface="+mn-cs"/>
              </a:rPr>
              <a:t>Integrating</a:t>
            </a:r>
            <a:r>
              <a:rPr lang="fr-FR" sz="1050" kern="1200" dirty="0">
                <a:solidFill>
                  <a:srgbClr val="334436"/>
                </a:solidFill>
                <a:latin typeface="Montserrat" panose="020B0604020202020204"/>
                <a:ea typeface="+mn-ea"/>
                <a:cs typeface="+mn-cs"/>
              </a:rPr>
              <a:t> Perspectives on Source, Message, and Media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in the </a:t>
            </a:r>
            <a:r>
              <a:rPr lang="fr-FR" sz="1050" kern="1200" dirty="0" err="1">
                <a:solidFill>
                  <a:srgbClr val="334436"/>
                </a:solidFill>
                <a:latin typeface="Montserrat" panose="020B0604020202020204"/>
                <a:ea typeface="+mn-ea"/>
                <a:cs typeface="+mn-cs"/>
              </a:rPr>
              <a:t>Contemporary</a:t>
            </a:r>
            <a:r>
              <a:rPr lang="fr-FR" sz="1050" kern="1200" dirty="0">
                <a:solidFill>
                  <a:srgbClr val="334436"/>
                </a:solidFill>
                <a:latin typeface="Montserrat" panose="020B0604020202020204"/>
                <a:ea typeface="+mn-ea"/>
                <a:cs typeface="+mn-cs"/>
              </a:rPr>
              <a:t> Media </a:t>
            </a:r>
            <a:r>
              <a:rPr lang="fr-FR" sz="1050" kern="1200" dirty="0" err="1">
                <a:solidFill>
                  <a:srgbClr val="334436"/>
                </a:solidFill>
                <a:latin typeface="Montserrat" panose="020B0604020202020204"/>
                <a:ea typeface="+mn-ea"/>
                <a:cs typeface="+mn-cs"/>
              </a:rPr>
              <a:t>Environment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Communication </a:t>
            </a:r>
            <a:r>
              <a:rPr lang="fr-FR" sz="1050" i="1" kern="1200" dirty="0" err="1">
                <a:solidFill>
                  <a:srgbClr val="334436"/>
                </a:solidFill>
                <a:latin typeface="Montserrat" panose="020B0604020202020204"/>
                <a:ea typeface="+mn-ea"/>
                <a:cs typeface="+mn-cs"/>
              </a:rPr>
              <a:t>Yearbook</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27</a:t>
            </a:r>
            <a:r>
              <a:rPr lang="fr-FR" sz="1050" kern="1200" dirty="0">
                <a:solidFill>
                  <a:srgbClr val="334436"/>
                </a:solidFill>
                <a:latin typeface="Montserrat" panose="020B0604020202020204"/>
                <a:ea typeface="+mn-ea"/>
                <a:cs typeface="+mn-cs"/>
              </a:rPr>
              <a:t>(1), 293–335. https://doi.org/10.1207/s15567419cy2701_10</a:t>
            </a:r>
          </a:p>
          <a:p>
            <a:pPr marL="214313" indent="-214313" defTabSz="685800">
              <a:buClr>
                <a:srgbClr val="EA5430"/>
              </a:buClr>
              <a:buFont typeface="Arial" panose="020B0604020202020204" pitchFamily="34" charset="0"/>
              <a:buChar char="•"/>
            </a:pPr>
            <a:r>
              <a:rPr lang="fr-FR" sz="1050" kern="1200" dirty="0" err="1">
                <a:solidFill>
                  <a:srgbClr val="334436"/>
                </a:solidFill>
                <a:latin typeface="Montserrat" panose="020B0604020202020204"/>
                <a:ea typeface="+mn-ea"/>
                <a:cs typeface="+mn-cs"/>
              </a:rPr>
              <a:t>Musial</a:t>
            </a:r>
            <a:r>
              <a:rPr lang="fr-FR" sz="1050" kern="1200" dirty="0">
                <a:solidFill>
                  <a:srgbClr val="334436"/>
                </a:solidFill>
                <a:latin typeface="Montserrat" panose="020B0604020202020204"/>
                <a:ea typeface="+mn-ea"/>
                <a:cs typeface="+mn-cs"/>
              </a:rPr>
              <a:t>, M., &amp; Tricot, A. (2008). Enseigner pour que les élèves apprennent. </a:t>
            </a:r>
            <a:r>
              <a:rPr lang="fr-FR" sz="1050" i="1" kern="1200" dirty="0">
                <a:solidFill>
                  <a:srgbClr val="334436"/>
                </a:solidFill>
                <a:latin typeface="Montserrat" panose="020B0604020202020204"/>
                <a:ea typeface="+mn-ea"/>
                <a:cs typeface="+mn-cs"/>
              </a:rPr>
              <a:t>Technologie STI</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158</a:t>
            </a:r>
            <a:r>
              <a:rPr lang="fr-FR" sz="1050" kern="1200" dirty="0">
                <a:solidFill>
                  <a:srgbClr val="334436"/>
                </a:solidFill>
                <a:latin typeface="Montserrat" panose="020B0604020202020204"/>
                <a:ea typeface="+mn-ea"/>
                <a:cs typeface="+mn-cs"/>
              </a:rPr>
              <a:t>, 22–33.</a:t>
            </a:r>
          </a:p>
          <a:p>
            <a:pPr marL="214313" indent="-214313"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Paul, J., </a:t>
            </a:r>
            <a:r>
              <a:rPr lang="fr-FR" sz="1050" kern="1200" dirty="0" err="1">
                <a:solidFill>
                  <a:srgbClr val="334436"/>
                </a:solidFill>
                <a:latin typeface="Montserrat" panose="020B0604020202020204"/>
                <a:ea typeface="+mn-ea"/>
                <a:cs typeface="+mn-cs"/>
              </a:rPr>
              <a:t>Stadtler</a:t>
            </a:r>
            <a:r>
              <a:rPr lang="fr-FR" sz="1050" kern="1200" dirty="0">
                <a:solidFill>
                  <a:srgbClr val="334436"/>
                </a:solidFill>
                <a:latin typeface="Montserrat" panose="020B0604020202020204"/>
                <a:ea typeface="+mn-ea"/>
                <a:cs typeface="+mn-cs"/>
              </a:rPr>
              <a:t>, M., Macedo-Rouet, M., &amp; Rouet, J. (2017). </a:t>
            </a:r>
            <a:r>
              <a:rPr lang="fr-FR" sz="1050" kern="1200" dirty="0" err="1">
                <a:solidFill>
                  <a:srgbClr val="334436"/>
                </a:solidFill>
                <a:latin typeface="Montserrat" panose="020B0604020202020204"/>
                <a:ea typeface="+mn-ea"/>
                <a:cs typeface="+mn-cs"/>
              </a:rPr>
              <a:t>Why</a:t>
            </a:r>
            <a:r>
              <a:rPr lang="fr-FR" sz="1050" kern="1200" dirty="0">
                <a:solidFill>
                  <a:srgbClr val="334436"/>
                </a:solidFill>
                <a:latin typeface="Montserrat" panose="020B0604020202020204"/>
                <a:ea typeface="+mn-ea"/>
                <a:cs typeface="+mn-cs"/>
              </a:rPr>
              <a:t> attend to source information </a:t>
            </a:r>
            <a:r>
              <a:rPr lang="fr-FR" sz="1050" kern="1200" dirty="0" err="1">
                <a:solidFill>
                  <a:srgbClr val="334436"/>
                </a:solidFill>
                <a:latin typeface="Montserrat" panose="020B0604020202020204"/>
                <a:ea typeface="+mn-ea"/>
                <a:cs typeface="+mn-cs"/>
              </a:rPr>
              <a:t>when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reading</a:t>
            </a:r>
            <a:r>
              <a:rPr lang="fr-FR" sz="1050" kern="1200" dirty="0">
                <a:solidFill>
                  <a:srgbClr val="334436"/>
                </a:solidFill>
                <a:latin typeface="Montserrat" panose="020B0604020202020204"/>
                <a:ea typeface="+mn-ea"/>
                <a:cs typeface="+mn-cs"/>
              </a:rPr>
              <a:t> online? The perspective of </a:t>
            </a:r>
            <a:r>
              <a:rPr lang="fr-FR" sz="1050" kern="1200" dirty="0" err="1">
                <a:solidFill>
                  <a:srgbClr val="334436"/>
                </a:solidFill>
                <a:latin typeface="Montserrat" panose="020B0604020202020204"/>
                <a:ea typeface="+mn-ea"/>
                <a:cs typeface="+mn-cs"/>
              </a:rPr>
              <a:t>ninth</a:t>
            </a:r>
            <a:r>
              <a:rPr lang="fr-FR" sz="1050" kern="1200" dirty="0">
                <a:solidFill>
                  <a:srgbClr val="334436"/>
                </a:solidFill>
                <a:latin typeface="Montserrat" panose="020B0604020202020204"/>
                <a:ea typeface="+mn-ea"/>
                <a:cs typeface="+mn-cs"/>
              </a:rPr>
              <a:t> grade </a:t>
            </a:r>
            <a:r>
              <a:rPr lang="fr-FR" sz="1050" kern="1200" dirty="0" err="1">
                <a:solidFill>
                  <a:srgbClr val="334436"/>
                </a:solidFill>
                <a:latin typeface="Montserrat" panose="020B0604020202020204"/>
                <a:ea typeface="+mn-ea"/>
                <a:cs typeface="+mn-cs"/>
              </a:rPr>
              <a:t>students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from</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two</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different</a:t>
            </a:r>
            <a:r>
              <a:rPr lang="fr-FR" sz="1050" kern="1200" dirty="0">
                <a:solidFill>
                  <a:srgbClr val="334436"/>
                </a:solidFill>
                <a:latin typeface="Montserrat" panose="020B0604020202020204"/>
                <a:ea typeface="+mn-ea"/>
                <a:cs typeface="+mn-cs"/>
              </a:rPr>
              <a:t> countries. </a:t>
            </a:r>
            <a:r>
              <a:rPr lang="fr-FR" sz="1050" i="1" kern="1200" dirty="0">
                <a:solidFill>
                  <a:srgbClr val="334436"/>
                </a:solidFill>
                <a:latin typeface="Montserrat" panose="020B0604020202020204"/>
                <a:ea typeface="+mn-ea"/>
                <a:cs typeface="+mn-cs"/>
              </a:rPr>
              <a:t>J</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113</a:t>
            </a:r>
            <a:r>
              <a:rPr lang="fr-FR" sz="1050" kern="1200" dirty="0">
                <a:solidFill>
                  <a:srgbClr val="334436"/>
                </a:solidFill>
                <a:latin typeface="Montserrat" panose="020B0604020202020204"/>
                <a:ea typeface="+mn-ea"/>
                <a:cs typeface="+mn-cs"/>
              </a:rPr>
              <a:t>. https://doi.org/10.1016/j.compedu.2017.05.020</a:t>
            </a:r>
          </a:p>
          <a:p>
            <a:pPr marL="214313" indent="-214313"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Pérez, A., Potocki, A., </a:t>
            </a:r>
            <a:r>
              <a:rPr lang="fr-FR" sz="1050" kern="1200" dirty="0" err="1">
                <a:solidFill>
                  <a:srgbClr val="334436"/>
                </a:solidFill>
                <a:latin typeface="Montserrat" panose="020B0604020202020204"/>
                <a:ea typeface="+mn-ea"/>
                <a:cs typeface="+mn-cs"/>
              </a:rPr>
              <a:t>Stadtler</a:t>
            </a:r>
            <a:r>
              <a:rPr lang="fr-FR" sz="1050" kern="1200" dirty="0">
                <a:solidFill>
                  <a:srgbClr val="334436"/>
                </a:solidFill>
                <a:latin typeface="Montserrat" panose="020B0604020202020204"/>
                <a:ea typeface="+mn-ea"/>
                <a:cs typeface="+mn-cs"/>
              </a:rPr>
              <a:t>, M., Macedo-Rouet, M., Paul, J., </a:t>
            </a:r>
            <a:r>
              <a:rPr lang="fr-FR" sz="1050" kern="1200" dirty="0" err="1">
                <a:solidFill>
                  <a:srgbClr val="334436"/>
                </a:solidFill>
                <a:latin typeface="Montserrat" panose="020B0604020202020204"/>
                <a:ea typeface="+mn-ea"/>
                <a:cs typeface="+mn-cs"/>
              </a:rPr>
              <a:t>Salmerón</a:t>
            </a:r>
            <a:r>
              <a:rPr lang="fr-FR" sz="1050" kern="1200" dirty="0">
                <a:solidFill>
                  <a:srgbClr val="334436"/>
                </a:solidFill>
                <a:latin typeface="Montserrat" panose="020B0604020202020204"/>
                <a:ea typeface="+mn-ea"/>
                <a:cs typeface="+mn-cs"/>
              </a:rPr>
              <a:t>, L., &amp; Rouet, J. F. (2018). </a:t>
            </a:r>
            <a:r>
              <a:rPr lang="fr-FR" sz="1050" kern="1200" dirty="0" err="1">
                <a:solidFill>
                  <a:srgbClr val="334436"/>
                </a:solidFill>
                <a:latin typeface="Montserrat" panose="020B0604020202020204"/>
                <a:ea typeface="+mn-ea"/>
                <a:cs typeface="+mn-cs"/>
              </a:rPr>
              <a:t>Fostering</a:t>
            </a:r>
            <a:r>
              <a:rPr lang="fr-FR" sz="1050" kern="1200" dirty="0">
                <a:solidFill>
                  <a:srgbClr val="334436"/>
                </a:solidFill>
                <a:latin typeface="Montserrat" panose="020B0604020202020204"/>
                <a:ea typeface="+mn-ea"/>
                <a:cs typeface="+mn-cs"/>
              </a:rPr>
              <a:t> teenagers’ </a:t>
            </a:r>
            <a:r>
              <a:rPr lang="fr-FR" sz="1050" kern="1200" dirty="0" err="1">
                <a:solidFill>
                  <a:srgbClr val="334436"/>
                </a:solidFill>
                <a:latin typeface="Montserrat" panose="020B0604020202020204"/>
                <a:ea typeface="+mn-ea"/>
                <a:cs typeface="+mn-cs"/>
              </a:rPr>
              <a:t>assessment</a:t>
            </a:r>
            <a:r>
              <a:rPr lang="fr-FR" sz="1050" kern="1200" dirty="0">
                <a:solidFill>
                  <a:srgbClr val="334436"/>
                </a:solidFill>
                <a:latin typeface="Montserrat" panose="020B0604020202020204"/>
                <a:ea typeface="+mn-ea"/>
                <a:cs typeface="+mn-cs"/>
              </a:rPr>
              <a:t> of information </a:t>
            </a:r>
            <a:r>
              <a:rPr lang="fr-FR" sz="1050" kern="1200" dirty="0" err="1">
                <a:solidFill>
                  <a:srgbClr val="334436"/>
                </a:solidFill>
                <a:latin typeface="Montserrat" panose="020B0604020202020204"/>
                <a:ea typeface="+mn-ea"/>
                <a:cs typeface="+mn-cs"/>
              </a:rPr>
              <a:t>reliability</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Effects</a:t>
            </a:r>
            <a:r>
              <a:rPr lang="fr-FR" sz="1050" kern="1200" dirty="0">
                <a:solidFill>
                  <a:srgbClr val="334436"/>
                </a:solidFill>
                <a:latin typeface="Montserrat" panose="020B0604020202020204"/>
                <a:ea typeface="+mn-ea"/>
                <a:cs typeface="+mn-cs"/>
              </a:rPr>
              <a:t> of a </a:t>
            </a:r>
            <a:r>
              <a:rPr lang="fr-FR" sz="1050" kern="1200" dirty="0" err="1">
                <a:solidFill>
                  <a:srgbClr val="334436"/>
                </a:solidFill>
                <a:latin typeface="Montserrat" panose="020B0604020202020204"/>
                <a:ea typeface="+mn-ea"/>
                <a:cs typeface="+mn-cs"/>
              </a:rPr>
              <a:t>classroom</a:t>
            </a:r>
            <a:r>
              <a:rPr lang="fr-FR" sz="1050" kern="1200" dirty="0">
                <a:solidFill>
                  <a:srgbClr val="334436"/>
                </a:solidFill>
                <a:latin typeface="Montserrat" panose="020B0604020202020204"/>
                <a:ea typeface="+mn-ea"/>
                <a:cs typeface="+mn-cs"/>
              </a:rPr>
              <a:t> intervention </a:t>
            </a:r>
            <a:r>
              <a:rPr lang="fr-FR" sz="1050" kern="1200" dirty="0" err="1">
                <a:solidFill>
                  <a:srgbClr val="334436"/>
                </a:solidFill>
                <a:latin typeface="Montserrat" panose="020B0604020202020204"/>
                <a:ea typeface="+mn-ea"/>
                <a:cs typeface="+mn-cs"/>
              </a:rPr>
              <a:t>focused</a:t>
            </a:r>
            <a:r>
              <a:rPr lang="fr-FR" sz="1050" kern="1200" dirty="0">
                <a:solidFill>
                  <a:srgbClr val="334436"/>
                </a:solidFill>
                <a:latin typeface="Montserrat" panose="020B0604020202020204"/>
                <a:ea typeface="+mn-ea"/>
                <a:cs typeface="+mn-cs"/>
              </a:rPr>
              <a:t> on </a:t>
            </a:r>
            <a:r>
              <a:rPr lang="fr-FR" sz="1050" kern="1200" dirty="0" err="1">
                <a:solidFill>
                  <a:srgbClr val="334436"/>
                </a:solidFill>
                <a:latin typeface="Montserrat" panose="020B0604020202020204"/>
                <a:ea typeface="+mn-ea"/>
                <a:cs typeface="+mn-cs"/>
              </a:rPr>
              <a:t>critical</a:t>
            </a:r>
            <a:r>
              <a:rPr lang="fr-FR" sz="1050" kern="1200" dirty="0">
                <a:solidFill>
                  <a:srgbClr val="334436"/>
                </a:solidFill>
                <a:latin typeface="Montserrat" panose="020B0604020202020204"/>
                <a:ea typeface="+mn-ea"/>
                <a:cs typeface="+mn-cs"/>
              </a:rPr>
              <a:t> source dimensions. </a:t>
            </a:r>
            <a:r>
              <a:rPr lang="fr-FR" sz="1050" i="1" kern="1200" dirty="0">
                <a:solidFill>
                  <a:srgbClr val="334436"/>
                </a:solidFill>
                <a:latin typeface="Montserrat" panose="020B0604020202020204"/>
                <a:ea typeface="+mn-ea"/>
                <a:cs typeface="+mn-cs"/>
              </a:rPr>
              <a:t>Learning and Instruction</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58</a:t>
            </a:r>
            <a:r>
              <a:rPr lang="fr-FR" sz="1050" kern="1200" dirty="0">
                <a:solidFill>
                  <a:srgbClr val="334436"/>
                </a:solidFill>
                <a:latin typeface="Montserrat" panose="020B0604020202020204"/>
                <a:ea typeface="+mn-ea"/>
                <a:cs typeface="+mn-cs"/>
              </a:rPr>
              <a:t>(</a:t>
            </a:r>
            <a:r>
              <a:rPr lang="fr-FR" sz="1050" kern="1200" dirty="0" err="1">
                <a:solidFill>
                  <a:srgbClr val="334436"/>
                </a:solidFill>
                <a:latin typeface="Montserrat" panose="020B0604020202020204"/>
                <a:ea typeface="+mn-ea"/>
                <a:cs typeface="+mn-cs"/>
              </a:rPr>
              <a:t>February</a:t>
            </a:r>
            <a:r>
              <a:rPr lang="fr-FR" sz="1050" kern="1200" dirty="0">
                <a:solidFill>
                  <a:srgbClr val="334436"/>
                </a:solidFill>
                <a:latin typeface="Montserrat" panose="020B0604020202020204"/>
                <a:ea typeface="+mn-ea"/>
                <a:cs typeface="+mn-cs"/>
              </a:rPr>
              <a:t> 2017), 53–64. https://doi.org/10.1016/j.learninstruc.2018.04.006</a:t>
            </a:r>
          </a:p>
          <a:p>
            <a:pPr marL="214313" indent="-214313" defTabSz="685800">
              <a:buClr>
                <a:srgbClr val="EA5430"/>
              </a:buClr>
              <a:buFont typeface="Arial" panose="020B0604020202020204" pitchFamily="34" charset="0"/>
              <a:buChar char="•"/>
            </a:pPr>
            <a:r>
              <a:rPr lang="fr-FR" sz="1050" kern="1200" dirty="0" err="1">
                <a:solidFill>
                  <a:srgbClr val="334436"/>
                </a:solidFill>
                <a:latin typeface="Montserrat" panose="020B0604020202020204"/>
                <a:ea typeface="+mn-ea"/>
                <a:cs typeface="+mn-cs"/>
              </a:rPr>
              <a:t>Pornpitakpan</a:t>
            </a:r>
            <a:r>
              <a:rPr lang="fr-FR" sz="1050" kern="1200" dirty="0">
                <a:solidFill>
                  <a:srgbClr val="334436"/>
                </a:solidFill>
                <a:latin typeface="Montserrat" panose="020B0604020202020204"/>
                <a:ea typeface="+mn-ea"/>
                <a:cs typeface="+mn-cs"/>
              </a:rPr>
              <a:t>, C. (2004). The </a:t>
            </a:r>
            <a:r>
              <a:rPr lang="fr-FR" sz="1050" kern="1200" dirty="0" err="1">
                <a:solidFill>
                  <a:srgbClr val="334436"/>
                </a:solidFill>
                <a:latin typeface="Montserrat" panose="020B0604020202020204"/>
                <a:ea typeface="+mn-ea"/>
                <a:cs typeface="+mn-cs"/>
              </a:rPr>
              <a:t>Persuasiveness</a:t>
            </a:r>
            <a:r>
              <a:rPr lang="fr-FR" sz="1050" kern="1200" dirty="0">
                <a:solidFill>
                  <a:srgbClr val="334436"/>
                </a:solidFill>
                <a:latin typeface="Montserrat" panose="020B0604020202020204"/>
                <a:ea typeface="+mn-ea"/>
                <a:cs typeface="+mn-cs"/>
              </a:rPr>
              <a:t> of Source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A Critical </a:t>
            </a:r>
            <a:r>
              <a:rPr lang="fr-FR" sz="1050" kern="1200" dirty="0" err="1">
                <a:solidFill>
                  <a:srgbClr val="334436"/>
                </a:solidFill>
                <a:latin typeface="Montserrat" panose="020B0604020202020204"/>
                <a:ea typeface="+mn-ea"/>
                <a:cs typeface="+mn-cs"/>
              </a:rPr>
              <a:t>Review</a:t>
            </a:r>
            <a:r>
              <a:rPr lang="fr-FR" sz="1050" kern="1200" dirty="0">
                <a:solidFill>
                  <a:srgbClr val="334436"/>
                </a:solidFill>
                <a:latin typeface="Montserrat" panose="020B0604020202020204"/>
                <a:ea typeface="+mn-ea"/>
                <a:cs typeface="+mn-cs"/>
              </a:rPr>
              <a:t> of Five </a:t>
            </a:r>
            <a:r>
              <a:rPr lang="fr-FR" sz="1050" kern="1200" dirty="0" err="1">
                <a:solidFill>
                  <a:srgbClr val="334436"/>
                </a:solidFill>
                <a:latin typeface="Montserrat" panose="020B0604020202020204"/>
                <a:ea typeface="+mn-ea"/>
                <a:cs typeface="+mn-cs"/>
              </a:rPr>
              <a:t>Decades</a:t>
            </a:r>
            <a:r>
              <a:rPr lang="fr-FR" sz="1050" kern="1200" dirty="0">
                <a:solidFill>
                  <a:srgbClr val="334436"/>
                </a:solidFill>
                <a:latin typeface="Montserrat" panose="020B0604020202020204"/>
                <a:ea typeface="+mn-ea"/>
                <a:cs typeface="+mn-cs"/>
              </a:rPr>
              <a:t>’ Evidence. </a:t>
            </a:r>
            <a:r>
              <a:rPr lang="fr-FR" sz="1050" i="1" kern="1200" dirty="0">
                <a:solidFill>
                  <a:srgbClr val="334436"/>
                </a:solidFill>
                <a:latin typeface="Montserrat" panose="020B0604020202020204"/>
                <a:ea typeface="+mn-ea"/>
                <a:cs typeface="+mn-cs"/>
              </a:rPr>
              <a:t>Journal of </a:t>
            </a:r>
            <a:r>
              <a:rPr lang="fr-FR" sz="1050" i="1" kern="1200" dirty="0" err="1">
                <a:solidFill>
                  <a:srgbClr val="334436"/>
                </a:solidFill>
                <a:latin typeface="Montserrat" panose="020B0604020202020204"/>
                <a:ea typeface="+mn-ea"/>
                <a:cs typeface="+mn-cs"/>
              </a:rPr>
              <a:t>Applied</a:t>
            </a:r>
            <a:r>
              <a:rPr lang="fr-FR" sz="1050" i="1" kern="1200" dirty="0">
                <a:solidFill>
                  <a:srgbClr val="334436"/>
                </a:solidFill>
                <a:latin typeface="Montserrat" panose="020B0604020202020204"/>
                <a:ea typeface="+mn-ea"/>
                <a:cs typeface="+mn-cs"/>
              </a:rPr>
              <a:t> Social Psychology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34</a:t>
            </a:r>
            <a:r>
              <a:rPr lang="fr-FR" sz="1050" kern="1200" dirty="0">
                <a:solidFill>
                  <a:srgbClr val="334436"/>
                </a:solidFill>
                <a:latin typeface="Montserrat" panose="020B0604020202020204"/>
                <a:ea typeface="+mn-ea"/>
                <a:cs typeface="+mn-cs"/>
              </a:rPr>
              <a:t>(2), 243–281. https://doi.org/10.1111/j.1559-1816.2004.tb02547.x</a:t>
            </a:r>
          </a:p>
        </p:txBody>
      </p:sp>
    </p:spTree>
    <p:extLst>
      <p:ext uri="{BB962C8B-B14F-4D97-AF65-F5344CB8AC3E}">
        <p14:creationId xmlns:p14="http://schemas.microsoft.com/office/powerpoint/2010/main" val="407738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000" y="290913"/>
            <a:ext cx="7704000" cy="572700"/>
          </a:xfrm>
        </p:spPr>
        <p:txBody>
          <a:bodyPr/>
          <a:lstStyle/>
          <a:p>
            <a:r>
              <a:rPr lang="en" sz="2400" dirty="0"/>
              <a:t>Bibliographie</a:t>
            </a:r>
            <a:endParaRPr lang="fr-FR" sz="2400" dirty="0"/>
          </a:p>
        </p:txBody>
      </p:sp>
      <p:sp>
        <p:nvSpPr>
          <p:cNvPr id="3" name="Rectangle 2"/>
          <p:cNvSpPr/>
          <p:nvPr/>
        </p:nvSpPr>
        <p:spPr>
          <a:xfrm>
            <a:off x="1046680" y="921299"/>
            <a:ext cx="7050641" cy="3647152"/>
          </a:xfrm>
          <a:prstGeom prst="rect">
            <a:avLst/>
          </a:prstGeom>
        </p:spPr>
        <p:txBody>
          <a:bodyPr wrap="square">
            <a:spAutoFit/>
          </a:bodyPr>
          <a:lstStyle/>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Potocki, A., </a:t>
            </a:r>
            <a:r>
              <a:rPr lang="fr-FR" sz="1050" kern="1200" dirty="0" err="1">
                <a:solidFill>
                  <a:srgbClr val="334436"/>
                </a:solidFill>
                <a:latin typeface="Montserrat" panose="020B0604020202020204"/>
                <a:ea typeface="+mn-ea"/>
                <a:cs typeface="+mn-cs"/>
              </a:rPr>
              <a:t>Pereyra</a:t>
            </a:r>
            <a:r>
              <a:rPr lang="fr-FR" sz="1050" kern="1200" dirty="0">
                <a:solidFill>
                  <a:srgbClr val="334436"/>
                </a:solidFill>
                <a:latin typeface="Montserrat" panose="020B0604020202020204"/>
                <a:ea typeface="+mn-ea"/>
                <a:cs typeface="+mn-cs"/>
              </a:rPr>
              <a:t>, G. De, Ros, C., Macedo-Rouet, M., </a:t>
            </a:r>
            <a:r>
              <a:rPr lang="fr-FR" sz="1050" kern="1200" dirty="0" err="1">
                <a:solidFill>
                  <a:srgbClr val="334436"/>
                </a:solidFill>
                <a:latin typeface="Montserrat" panose="020B0604020202020204"/>
                <a:ea typeface="+mn-ea"/>
                <a:cs typeface="+mn-cs"/>
              </a:rPr>
              <a:t>Stadtler</a:t>
            </a:r>
            <a:r>
              <a:rPr lang="fr-FR" sz="1050" kern="1200" dirty="0">
                <a:solidFill>
                  <a:srgbClr val="334436"/>
                </a:solidFill>
                <a:latin typeface="Montserrat" panose="020B0604020202020204"/>
                <a:ea typeface="+mn-ea"/>
                <a:cs typeface="+mn-cs"/>
              </a:rPr>
              <a:t>, M., </a:t>
            </a:r>
            <a:r>
              <a:rPr lang="fr-FR" sz="1050" kern="1200" dirty="0" err="1">
                <a:solidFill>
                  <a:srgbClr val="334436"/>
                </a:solidFill>
                <a:latin typeface="Montserrat" panose="020B0604020202020204"/>
                <a:ea typeface="+mn-ea"/>
                <a:cs typeface="+mn-cs"/>
              </a:rPr>
              <a:t>Salmerón</a:t>
            </a:r>
            <a:r>
              <a:rPr lang="fr-FR" sz="1050" kern="1200" dirty="0">
                <a:solidFill>
                  <a:srgbClr val="334436"/>
                </a:solidFill>
                <a:latin typeface="Montserrat" panose="020B0604020202020204"/>
                <a:ea typeface="+mn-ea"/>
                <a:cs typeface="+mn-cs"/>
              </a:rPr>
              <a:t>, L., Rouet, J., Potocki, A., </a:t>
            </a:r>
            <a:r>
              <a:rPr lang="fr-FR" sz="1050" kern="1200" dirty="0" err="1">
                <a:solidFill>
                  <a:srgbClr val="334436"/>
                </a:solidFill>
                <a:latin typeface="Montserrat" panose="020B0604020202020204"/>
                <a:ea typeface="+mn-ea"/>
                <a:cs typeface="+mn-cs"/>
              </a:rPr>
              <a:t>Pereyra</a:t>
            </a:r>
            <a:r>
              <a:rPr lang="fr-FR" sz="1050" kern="1200" dirty="0">
                <a:solidFill>
                  <a:srgbClr val="334436"/>
                </a:solidFill>
                <a:latin typeface="Montserrat" panose="020B0604020202020204"/>
                <a:ea typeface="+mn-ea"/>
                <a:cs typeface="+mn-cs"/>
              </a:rPr>
              <a:t>, G. De, Ros, C., &amp; Macedo-, M. (2019). The </a:t>
            </a:r>
            <a:r>
              <a:rPr lang="fr-FR" sz="1050" kern="1200" dirty="0" err="1">
                <a:solidFill>
                  <a:srgbClr val="334436"/>
                </a:solidFill>
                <a:latin typeface="Montserrat" panose="020B0604020202020204"/>
                <a:ea typeface="+mn-ea"/>
                <a:cs typeface="+mn-cs"/>
              </a:rPr>
              <a:t>development</a:t>
            </a:r>
            <a:r>
              <a:rPr lang="fr-FR" sz="1050" kern="1200" dirty="0">
                <a:solidFill>
                  <a:srgbClr val="334436"/>
                </a:solidFill>
                <a:latin typeface="Montserrat" panose="020B0604020202020204"/>
                <a:ea typeface="+mn-ea"/>
                <a:cs typeface="+mn-cs"/>
              </a:rPr>
              <a:t> of source </a:t>
            </a:r>
            <a:r>
              <a:rPr lang="fr-FR" sz="1050" kern="1200" dirty="0" err="1">
                <a:solidFill>
                  <a:srgbClr val="334436"/>
                </a:solidFill>
                <a:latin typeface="Montserrat" panose="020B0604020202020204"/>
                <a:ea typeface="+mn-ea"/>
                <a:cs typeface="+mn-cs"/>
              </a:rPr>
              <a:t>evaluation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skills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during</a:t>
            </a:r>
            <a:r>
              <a:rPr lang="fr-FR" sz="1050" kern="1200" dirty="0">
                <a:solidFill>
                  <a:srgbClr val="334436"/>
                </a:solidFill>
                <a:latin typeface="Montserrat" panose="020B0604020202020204"/>
                <a:ea typeface="+mn-ea"/>
                <a:cs typeface="+mn-cs"/>
              </a:rPr>
              <a:t> adolescence: </a:t>
            </a:r>
            <a:r>
              <a:rPr lang="fr-FR" sz="1050" kern="1200" dirty="0" err="1">
                <a:solidFill>
                  <a:srgbClr val="334436"/>
                </a:solidFill>
                <a:latin typeface="Montserrat" panose="020B0604020202020204"/>
                <a:ea typeface="+mn-ea"/>
                <a:cs typeface="+mn-cs"/>
              </a:rPr>
              <a:t>exploring</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different</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levels</a:t>
            </a:r>
            <a:r>
              <a:rPr lang="fr-FR" sz="1050" kern="1200" dirty="0">
                <a:solidFill>
                  <a:srgbClr val="334436"/>
                </a:solidFill>
                <a:latin typeface="Montserrat" panose="020B0604020202020204"/>
                <a:ea typeface="+mn-ea"/>
                <a:cs typeface="+mn-cs"/>
              </a:rPr>
              <a:t> of source </a:t>
            </a:r>
            <a:r>
              <a:rPr lang="fr-FR" sz="1050" kern="1200" dirty="0" err="1">
                <a:solidFill>
                  <a:srgbClr val="334436"/>
                </a:solidFill>
                <a:latin typeface="Montserrat" panose="020B0604020202020204"/>
                <a:ea typeface="+mn-ea"/>
                <a:cs typeface="+mn-cs"/>
              </a:rPr>
              <a:t>processing</a:t>
            </a:r>
            <a:r>
              <a:rPr lang="fr-FR" sz="1050" kern="1200" dirty="0">
                <a:solidFill>
                  <a:srgbClr val="334436"/>
                </a:solidFill>
                <a:latin typeface="Montserrat" panose="020B0604020202020204"/>
                <a:ea typeface="+mn-ea"/>
                <a:cs typeface="+mn-cs"/>
              </a:rPr>
              <a:t> and </a:t>
            </a:r>
            <a:r>
              <a:rPr lang="fr-FR" sz="1050" kern="1200" dirty="0" err="1">
                <a:solidFill>
                  <a:srgbClr val="334436"/>
                </a:solidFill>
                <a:latin typeface="Montserrat" panose="020B0604020202020204"/>
                <a:ea typeface="+mn-ea"/>
                <a:cs typeface="+mn-cs"/>
              </a:rPr>
              <a:t>their</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relationships</a:t>
            </a:r>
            <a:r>
              <a:rPr lang="fr-FR" sz="1050"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Infancia</a:t>
            </a:r>
            <a:r>
              <a:rPr lang="fr-FR" sz="1050" i="1" kern="1200" dirty="0">
                <a:solidFill>
                  <a:srgbClr val="334436"/>
                </a:solidFill>
                <a:latin typeface="Montserrat" panose="020B0604020202020204"/>
                <a:ea typeface="+mn-ea"/>
                <a:cs typeface="+mn-cs"/>
              </a:rPr>
              <a:t> y </a:t>
            </a:r>
            <a:r>
              <a:rPr lang="fr-FR" sz="1050" i="1" kern="1200" dirty="0" err="1">
                <a:solidFill>
                  <a:srgbClr val="334436"/>
                </a:solidFill>
                <a:latin typeface="Montserrat" panose="020B0604020202020204"/>
                <a:ea typeface="+mn-ea"/>
                <a:cs typeface="+mn-cs"/>
              </a:rPr>
              <a:t>Aprendizaje</a:t>
            </a:r>
            <a:r>
              <a:rPr lang="fr-FR" sz="1050" i="1" kern="1200" dirty="0">
                <a:solidFill>
                  <a:srgbClr val="334436"/>
                </a:solidFill>
                <a:latin typeface="Montserrat" panose="020B0604020202020204"/>
                <a:ea typeface="+mn-ea"/>
                <a:cs typeface="+mn-cs"/>
              </a:rPr>
              <a:t> / Journal for the </a:t>
            </a:r>
            <a:r>
              <a:rPr lang="fr-FR" sz="1050" i="1" kern="1200" dirty="0" err="1">
                <a:solidFill>
                  <a:srgbClr val="334436"/>
                </a:solidFill>
                <a:latin typeface="Montserrat" panose="020B0604020202020204"/>
                <a:ea typeface="+mn-ea"/>
                <a:cs typeface="+mn-cs"/>
              </a:rPr>
              <a:t>Study</a:t>
            </a:r>
            <a:r>
              <a:rPr lang="fr-FR" sz="1050" i="1" kern="1200" dirty="0">
                <a:solidFill>
                  <a:srgbClr val="334436"/>
                </a:solidFill>
                <a:latin typeface="Montserrat" panose="020B0604020202020204"/>
                <a:ea typeface="+mn-ea"/>
                <a:cs typeface="+mn-cs"/>
              </a:rPr>
              <a:t> of Education and </a:t>
            </a:r>
            <a:r>
              <a:rPr lang="fr-FR" sz="1050" i="1" kern="1200" dirty="0" err="1">
                <a:solidFill>
                  <a:srgbClr val="334436"/>
                </a:solidFill>
                <a:latin typeface="Montserrat" panose="020B0604020202020204"/>
                <a:ea typeface="+mn-ea"/>
                <a:cs typeface="+mn-cs"/>
              </a:rPr>
              <a:t>Development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00</a:t>
            </a:r>
            <a:r>
              <a:rPr lang="fr-FR" sz="1050" kern="1200" dirty="0">
                <a:solidFill>
                  <a:srgbClr val="334436"/>
                </a:solidFill>
                <a:latin typeface="Montserrat" panose="020B0604020202020204"/>
                <a:ea typeface="+mn-ea"/>
                <a:cs typeface="+mn-cs"/>
              </a:rPr>
              <a:t>(00), 1–41. https://doi.org/10.1080/02103702.2019.1690848</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Rouet, J. F., Britt, M. A., &amp; </a:t>
            </a:r>
            <a:r>
              <a:rPr lang="fr-FR" sz="1050" kern="1200" dirty="0" err="1">
                <a:solidFill>
                  <a:srgbClr val="334436"/>
                </a:solidFill>
                <a:latin typeface="Montserrat" panose="020B0604020202020204"/>
                <a:ea typeface="+mn-ea"/>
                <a:cs typeface="+mn-cs"/>
              </a:rPr>
              <a:t>Durik</a:t>
            </a:r>
            <a:r>
              <a:rPr lang="fr-FR" sz="1050" kern="1200" dirty="0">
                <a:solidFill>
                  <a:srgbClr val="334436"/>
                </a:solidFill>
                <a:latin typeface="Montserrat" panose="020B0604020202020204"/>
                <a:ea typeface="+mn-ea"/>
                <a:cs typeface="+mn-cs"/>
              </a:rPr>
              <a:t>, A. M. (2017). RESOLV: </a:t>
            </a:r>
            <a:r>
              <a:rPr lang="fr-FR" sz="1050" kern="1200" dirty="0" err="1">
                <a:solidFill>
                  <a:srgbClr val="334436"/>
                </a:solidFill>
                <a:latin typeface="Montserrat" panose="020B0604020202020204"/>
                <a:ea typeface="+mn-ea"/>
                <a:cs typeface="+mn-cs"/>
              </a:rPr>
              <a:t>Readers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Representation</a:t>
            </a:r>
            <a:r>
              <a:rPr lang="fr-FR" sz="1050" kern="1200" dirty="0">
                <a:solidFill>
                  <a:srgbClr val="334436"/>
                </a:solidFill>
                <a:latin typeface="Montserrat" panose="020B0604020202020204"/>
                <a:ea typeface="+mn-ea"/>
                <a:cs typeface="+mn-cs"/>
              </a:rPr>
              <a:t> of Reading </a:t>
            </a:r>
            <a:r>
              <a:rPr lang="fr-FR" sz="1050" kern="1200" dirty="0" err="1">
                <a:solidFill>
                  <a:srgbClr val="334436"/>
                </a:solidFill>
                <a:latin typeface="Montserrat" panose="020B0604020202020204"/>
                <a:ea typeface="+mn-ea"/>
                <a:cs typeface="+mn-cs"/>
              </a:rPr>
              <a:t>Contexts</a:t>
            </a:r>
            <a:r>
              <a:rPr lang="fr-FR" sz="1050" kern="1200" dirty="0">
                <a:solidFill>
                  <a:srgbClr val="334436"/>
                </a:solidFill>
                <a:latin typeface="Montserrat" panose="020B0604020202020204"/>
                <a:ea typeface="+mn-ea"/>
                <a:cs typeface="+mn-cs"/>
              </a:rPr>
              <a:t> and </a:t>
            </a:r>
            <a:r>
              <a:rPr lang="fr-FR" sz="1050" kern="1200" dirty="0" err="1">
                <a:solidFill>
                  <a:srgbClr val="334436"/>
                </a:solidFill>
                <a:latin typeface="Montserrat" panose="020B0604020202020204"/>
                <a:ea typeface="+mn-ea"/>
                <a:cs typeface="+mn-cs"/>
              </a:rPr>
              <a:t>Tasks</a:t>
            </a:r>
            <a:r>
              <a:rPr lang="fr-FR" sz="1050"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Educational</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Psychologist</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52</a:t>
            </a:r>
            <a:r>
              <a:rPr lang="fr-FR" sz="1050" kern="1200" dirty="0">
                <a:solidFill>
                  <a:srgbClr val="334436"/>
                </a:solidFill>
                <a:latin typeface="Montserrat" panose="020B0604020202020204"/>
                <a:ea typeface="+mn-ea"/>
                <a:cs typeface="+mn-cs"/>
              </a:rPr>
              <a:t>(3), 200–215. https://doi.org/10.1080/00461520.2017.1329015</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Sahut, G., &amp; Tricot, A. (2017). </a:t>
            </a:r>
            <a:r>
              <a:rPr lang="fr-FR" sz="1050" kern="1200" dirty="0" err="1">
                <a:solidFill>
                  <a:srgbClr val="334436"/>
                </a:solidFill>
                <a:latin typeface="Montserrat" panose="020B0604020202020204"/>
                <a:ea typeface="+mn-ea"/>
                <a:cs typeface="+mn-cs"/>
              </a:rPr>
              <a:t>Wikipedia</a:t>
            </a:r>
            <a:r>
              <a:rPr lang="fr-FR" sz="1050" kern="1200" dirty="0">
                <a:solidFill>
                  <a:srgbClr val="334436"/>
                </a:solidFill>
                <a:latin typeface="Montserrat" panose="020B0604020202020204"/>
                <a:ea typeface="+mn-ea"/>
                <a:cs typeface="+mn-cs"/>
              </a:rPr>
              <a:t>: An </a:t>
            </a:r>
            <a:r>
              <a:rPr lang="fr-FR" sz="1050" kern="1200" dirty="0" err="1">
                <a:solidFill>
                  <a:srgbClr val="334436"/>
                </a:solidFill>
                <a:latin typeface="Montserrat" panose="020B0604020202020204"/>
                <a:ea typeface="+mn-ea"/>
                <a:cs typeface="+mn-cs"/>
              </a:rPr>
              <a:t>opportunity</a:t>
            </a:r>
            <a:r>
              <a:rPr lang="fr-FR" sz="1050" kern="1200" dirty="0">
                <a:solidFill>
                  <a:srgbClr val="334436"/>
                </a:solidFill>
                <a:latin typeface="Montserrat" panose="020B0604020202020204"/>
                <a:ea typeface="+mn-ea"/>
                <a:cs typeface="+mn-cs"/>
              </a:rPr>
              <a:t> to </a:t>
            </a:r>
            <a:r>
              <a:rPr lang="fr-FR" sz="1050" kern="1200" dirty="0" err="1">
                <a:solidFill>
                  <a:srgbClr val="334436"/>
                </a:solidFill>
                <a:latin typeface="Montserrat" panose="020B0604020202020204"/>
                <a:ea typeface="+mn-ea"/>
                <a:cs typeface="+mn-cs"/>
              </a:rPr>
              <a:t>rethink</a:t>
            </a:r>
            <a:r>
              <a:rPr lang="fr-FR" sz="1050" kern="1200" dirty="0">
                <a:solidFill>
                  <a:srgbClr val="334436"/>
                </a:solidFill>
                <a:latin typeface="Montserrat" panose="020B0604020202020204"/>
                <a:ea typeface="+mn-ea"/>
                <a:cs typeface="+mn-cs"/>
              </a:rPr>
              <a:t> the links </a:t>
            </a:r>
            <a:r>
              <a:rPr lang="fr-FR" sz="1050" kern="1200" dirty="0" err="1">
                <a:solidFill>
                  <a:srgbClr val="334436"/>
                </a:solidFill>
                <a:latin typeface="Montserrat" panose="020B0604020202020204"/>
                <a:ea typeface="+mn-ea"/>
                <a:cs typeface="+mn-cs"/>
              </a:rPr>
              <a:t>between</a:t>
            </a:r>
            <a:r>
              <a:rPr lang="fr-FR" sz="1050" kern="1200" dirty="0">
                <a:solidFill>
                  <a:srgbClr val="334436"/>
                </a:solidFill>
                <a:latin typeface="Montserrat" panose="020B0604020202020204"/>
                <a:ea typeface="+mn-ea"/>
                <a:cs typeface="+mn-cs"/>
              </a:rPr>
              <a:t> sources’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trust, and </a:t>
            </a:r>
            <a:r>
              <a:rPr lang="fr-FR" sz="1050" kern="1200" dirty="0" err="1">
                <a:solidFill>
                  <a:srgbClr val="334436"/>
                </a:solidFill>
                <a:latin typeface="Montserrat" panose="020B0604020202020204"/>
                <a:ea typeface="+mn-ea"/>
                <a:cs typeface="+mn-cs"/>
              </a:rPr>
              <a:t>authority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First </a:t>
            </a:r>
            <a:r>
              <a:rPr lang="fr-FR" sz="1050" i="1" kern="1200" dirty="0" err="1">
                <a:solidFill>
                  <a:srgbClr val="334436"/>
                </a:solidFill>
                <a:latin typeface="Montserrat" panose="020B0604020202020204"/>
                <a:ea typeface="+mn-ea"/>
                <a:cs typeface="+mn-cs"/>
              </a:rPr>
              <a:t>Monday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22</a:t>
            </a:r>
            <a:r>
              <a:rPr lang="fr-FR" sz="1050" kern="1200" dirty="0">
                <a:solidFill>
                  <a:srgbClr val="334436"/>
                </a:solidFill>
                <a:latin typeface="Montserrat" panose="020B0604020202020204"/>
                <a:ea typeface="+mn-ea"/>
                <a:cs typeface="+mn-cs"/>
              </a:rPr>
              <a:t>(11), 1. http://10.0.20.90/fm.v22i111.7108%0Ahttp://search.ebscohost.com/login.aspx?direct=true&amp;db=llf&amp;AN=127767177&amp;site=ehost-live</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Sperber, D., Clément, F., </a:t>
            </a:r>
            <a:r>
              <a:rPr lang="fr-FR" sz="1050" kern="1200" dirty="0" err="1">
                <a:solidFill>
                  <a:srgbClr val="334436"/>
                </a:solidFill>
                <a:latin typeface="Montserrat" panose="020B0604020202020204"/>
                <a:ea typeface="+mn-ea"/>
                <a:cs typeface="+mn-cs"/>
              </a:rPr>
              <a:t>Heintz</a:t>
            </a:r>
            <a:r>
              <a:rPr lang="fr-FR" sz="1050" kern="1200" dirty="0">
                <a:solidFill>
                  <a:srgbClr val="334436"/>
                </a:solidFill>
                <a:latin typeface="Montserrat" panose="020B0604020202020204"/>
                <a:ea typeface="+mn-ea"/>
                <a:cs typeface="+mn-cs"/>
              </a:rPr>
              <a:t>, C., </a:t>
            </a:r>
            <a:r>
              <a:rPr lang="fr-FR" sz="1050" kern="1200" dirty="0" err="1">
                <a:solidFill>
                  <a:srgbClr val="334436"/>
                </a:solidFill>
                <a:latin typeface="Montserrat" panose="020B0604020202020204"/>
                <a:ea typeface="+mn-ea"/>
                <a:cs typeface="+mn-cs"/>
              </a:rPr>
              <a:t>Mascaro</a:t>
            </a:r>
            <a:r>
              <a:rPr lang="fr-FR" sz="1050" kern="1200" dirty="0">
                <a:solidFill>
                  <a:srgbClr val="334436"/>
                </a:solidFill>
                <a:latin typeface="Montserrat" panose="020B0604020202020204"/>
                <a:ea typeface="+mn-ea"/>
                <a:cs typeface="+mn-cs"/>
              </a:rPr>
              <a:t>, O., Mercier, H., </a:t>
            </a:r>
            <a:r>
              <a:rPr lang="fr-FR" sz="1050" kern="1200" dirty="0" err="1">
                <a:solidFill>
                  <a:srgbClr val="334436"/>
                </a:solidFill>
                <a:latin typeface="Montserrat" panose="020B0604020202020204"/>
                <a:ea typeface="+mn-ea"/>
                <a:cs typeface="+mn-cs"/>
              </a:rPr>
              <a:t>Origgi</a:t>
            </a:r>
            <a:r>
              <a:rPr lang="fr-FR" sz="1050" kern="1200" dirty="0">
                <a:solidFill>
                  <a:srgbClr val="334436"/>
                </a:solidFill>
                <a:latin typeface="Montserrat" panose="020B0604020202020204"/>
                <a:ea typeface="+mn-ea"/>
                <a:cs typeface="+mn-cs"/>
              </a:rPr>
              <a:t>, G., &amp; Wilson, D. (2010). </a:t>
            </a:r>
            <a:r>
              <a:rPr lang="fr-FR" sz="1050" i="1" kern="1200" dirty="0" err="1">
                <a:solidFill>
                  <a:srgbClr val="334436"/>
                </a:solidFill>
                <a:latin typeface="Montserrat" panose="020B0604020202020204"/>
                <a:ea typeface="+mn-ea"/>
                <a:cs typeface="+mn-cs"/>
              </a:rPr>
              <a:t>Epistemic</a:t>
            </a:r>
            <a:r>
              <a:rPr lang="fr-FR" sz="1050" i="1" kern="1200" dirty="0">
                <a:solidFill>
                  <a:srgbClr val="334436"/>
                </a:solidFill>
                <a:latin typeface="Montserrat" panose="020B0604020202020204"/>
                <a:ea typeface="+mn-ea"/>
                <a:cs typeface="+mn-cs"/>
              </a:rPr>
              <a:t> Vigilance</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25</a:t>
            </a:r>
            <a:r>
              <a:rPr lang="fr-FR" sz="1050" kern="1200" dirty="0">
                <a:solidFill>
                  <a:srgbClr val="334436"/>
                </a:solidFill>
                <a:latin typeface="Montserrat" panose="020B0604020202020204"/>
                <a:ea typeface="+mn-ea"/>
                <a:cs typeface="+mn-cs"/>
              </a:rPr>
              <a:t>(4), 1–35. http://onlinelibrary.wiley.com/store/10.1111/j.1468-0017.2010.01394.x/asset/j.1468-0017.2010.01394.x.pdf?v=1&amp;t=hp5idvy6&amp;s=83bfd48795bb02b7bc19b28ad0963a5eafe90e02%5Cnpapers2://publication/uuid/27F8D50F-53D5-4CC4-B7D2-DB22D954C180</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Tricot, A., Sahut, G., Lemarié, J., &amp; Buckland, M. K. (2016). </a:t>
            </a:r>
            <a:r>
              <a:rPr lang="fr-FR" sz="1050" i="1" kern="1200" dirty="0">
                <a:solidFill>
                  <a:srgbClr val="334436"/>
                </a:solidFill>
                <a:latin typeface="Montserrat" panose="020B0604020202020204"/>
                <a:ea typeface="+mn-ea"/>
                <a:cs typeface="+mn-cs"/>
              </a:rPr>
              <a:t>Le document: communication et mémoire</a:t>
            </a:r>
            <a:r>
              <a:rPr lang="fr-FR" sz="1050" kern="1200" dirty="0">
                <a:solidFill>
                  <a:srgbClr val="334436"/>
                </a:solidFill>
                <a:latin typeface="Montserrat" panose="020B0604020202020204"/>
                <a:ea typeface="+mn-ea"/>
                <a:cs typeface="+mn-cs"/>
              </a:rPr>
              <a:t>. http://www.sudoc.fr/197121497%0Ahttp://www.worldcat.org/search?q=no%3A965894900</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Van </a:t>
            </a:r>
            <a:r>
              <a:rPr lang="fr-FR" sz="1050" kern="1200" dirty="0" err="1">
                <a:solidFill>
                  <a:srgbClr val="334436"/>
                </a:solidFill>
                <a:latin typeface="Montserrat" panose="020B0604020202020204"/>
                <a:ea typeface="+mn-ea"/>
                <a:cs typeface="+mn-cs"/>
              </a:rPr>
              <a:t>Merriënboer</a:t>
            </a:r>
            <a:r>
              <a:rPr lang="fr-FR" sz="1050" kern="1200" dirty="0">
                <a:solidFill>
                  <a:srgbClr val="334436"/>
                </a:solidFill>
                <a:latin typeface="Montserrat" panose="020B0604020202020204"/>
                <a:ea typeface="+mn-ea"/>
                <a:cs typeface="+mn-cs"/>
              </a:rPr>
              <a:t>, J. J. G., &amp; </a:t>
            </a:r>
            <a:r>
              <a:rPr lang="fr-FR" sz="1050" kern="1200" dirty="0" err="1">
                <a:solidFill>
                  <a:srgbClr val="334436"/>
                </a:solidFill>
                <a:latin typeface="Montserrat" panose="020B0604020202020204"/>
                <a:ea typeface="+mn-ea"/>
                <a:cs typeface="+mn-cs"/>
              </a:rPr>
              <a:t>Kirschner</a:t>
            </a:r>
            <a:r>
              <a:rPr lang="fr-FR" sz="1050" kern="1200" dirty="0">
                <a:solidFill>
                  <a:srgbClr val="334436"/>
                </a:solidFill>
                <a:latin typeface="Montserrat" panose="020B0604020202020204"/>
                <a:ea typeface="+mn-ea"/>
                <a:cs typeface="+mn-cs"/>
              </a:rPr>
              <a:t>, P. A. (2007). </a:t>
            </a:r>
            <a:r>
              <a:rPr lang="fr-FR" sz="1050" kern="1200" dirty="0" err="1">
                <a:solidFill>
                  <a:srgbClr val="334436"/>
                </a:solidFill>
                <a:latin typeface="Montserrat" panose="020B0604020202020204"/>
                <a:ea typeface="+mn-ea"/>
                <a:cs typeface="+mn-cs"/>
              </a:rPr>
              <a:t>Ten</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Steps</a:t>
            </a:r>
            <a:r>
              <a:rPr lang="fr-FR" sz="1050" kern="1200" dirty="0">
                <a:solidFill>
                  <a:srgbClr val="334436"/>
                </a:solidFill>
                <a:latin typeface="Montserrat" panose="020B0604020202020204"/>
                <a:ea typeface="+mn-ea"/>
                <a:cs typeface="+mn-cs"/>
              </a:rPr>
              <a:t> to </a:t>
            </a:r>
            <a:r>
              <a:rPr lang="fr-FR" sz="1050" kern="1200" dirty="0" err="1">
                <a:solidFill>
                  <a:srgbClr val="334436"/>
                </a:solidFill>
                <a:latin typeface="Montserrat" panose="020B0604020202020204"/>
                <a:ea typeface="+mn-ea"/>
                <a:cs typeface="+mn-cs"/>
              </a:rPr>
              <a:t>Complex</a:t>
            </a:r>
            <a:r>
              <a:rPr lang="fr-FR" sz="1050" kern="1200" dirty="0">
                <a:solidFill>
                  <a:srgbClr val="334436"/>
                </a:solidFill>
                <a:latin typeface="Montserrat" panose="020B0604020202020204"/>
                <a:ea typeface="+mn-ea"/>
                <a:cs typeface="+mn-cs"/>
              </a:rPr>
              <a:t> Learning. In </a:t>
            </a:r>
            <a:r>
              <a:rPr lang="fr-FR" sz="1050" i="1" kern="1200" dirty="0" err="1">
                <a:solidFill>
                  <a:srgbClr val="334436"/>
                </a:solidFill>
                <a:latin typeface="Montserrat" panose="020B0604020202020204"/>
                <a:ea typeface="+mn-ea"/>
                <a:cs typeface="+mn-cs"/>
              </a:rPr>
              <a:t>In</a:t>
            </a:r>
            <a:r>
              <a:rPr lang="fr-FR" sz="1050" i="1" kern="1200" dirty="0">
                <a:solidFill>
                  <a:srgbClr val="334436"/>
                </a:solidFill>
                <a:latin typeface="Montserrat" panose="020B0604020202020204"/>
                <a:ea typeface="+mn-ea"/>
                <a:cs typeface="+mn-cs"/>
              </a:rPr>
              <a:t> T. L. Good (Ed.), 21st </a:t>
            </a:r>
            <a:r>
              <a:rPr lang="fr-FR" sz="1050" i="1" kern="1200" dirty="0" err="1">
                <a:solidFill>
                  <a:srgbClr val="334436"/>
                </a:solidFill>
                <a:latin typeface="Montserrat" panose="020B0604020202020204"/>
                <a:ea typeface="+mn-ea"/>
                <a:cs typeface="+mn-cs"/>
              </a:rPr>
              <a:t>century</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education</a:t>
            </a:r>
            <a:r>
              <a:rPr lang="fr-FR" sz="1050" i="1" kern="1200" dirty="0">
                <a:solidFill>
                  <a:srgbClr val="334436"/>
                </a:solidFill>
                <a:latin typeface="Montserrat" panose="020B0604020202020204"/>
                <a:ea typeface="+mn-ea"/>
                <a:cs typeface="+mn-cs"/>
              </a:rPr>
              <a:t>: A </a:t>
            </a:r>
            <a:r>
              <a:rPr lang="fr-FR" sz="1050" i="1" kern="1200" dirty="0" err="1">
                <a:solidFill>
                  <a:srgbClr val="334436"/>
                </a:solidFill>
                <a:latin typeface="Montserrat" panose="020B0604020202020204"/>
                <a:ea typeface="+mn-ea"/>
                <a:cs typeface="+mn-cs"/>
              </a:rPr>
              <a:t>reference</a:t>
            </a:r>
            <a:r>
              <a:rPr lang="fr-FR" sz="1050" i="1" kern="1200" dirty="0">
                <a:solidFill>
                  <a:srgbClr val="334436"/>
                </a:solidFill>
                <a:latin typeface="Montserrat" panose="020B0604020202020204"/>
                <a:ea typeface="+mn-ea"/>
                <a:cs typeface="+mn-cs"/>
              </a:rPr>
              <a:t> </a:t>
            </a:r>
            <a:r>
              <a:rPr lang="fr-FR" sz="1050" i="1" kern="1200" dirty="0" err="1">
                <a:solidFill>
                  <a:srgbClr val="334436"/>
                </a:solidFill>
                <a:latin typeface="Montserrat" panose="020B0604020202020204"/>
                <a:ea typeface="+mn-ea"/>
                <a:cs typeface="+mn-cs"/>
              </a:rPr>
              <a:t>handbook</a:t>
            </a:r>
            <a:r>
              <a:rPr lang="fr-FR" sz="1050" kern="1200" dirty="0">
                <a:solidFill>
                  <a:srgbClr val="334436"/>
                </a:solidFill>
                <a:latin typeface="Montserrat" panose="020B0604020202020204"/>
                <a:ea typeface="+mn-ea"/>
                <a:cs typeface="+mn-cs"/>
              </a:rPr>
              <a:t> (p. 306). http://hdl.handle.net/1820/2327</a:t>
            </a:r>
          </a:p>
          <a:p>
            <a:pPr marL="128588" indent="-128588" defTabSz="685800">
              <a:buClr>
                <a:srgbClr val="EA5430"/>
              </a:buClr>
              <a:buFont typeface="Arial" panose="020B0604020202020204" pitchFamily="34" charset="0"/>
              <a:buChar char="•"/>
            </a:pPr>
            <a:r>
              <a:rPr lang="fr-FR" sz="1050" kern="1200" dirty="0">
                <a:solidFill>
                  <a:srgbClr val="334436"/>
                </a:solidFill>
                <a:latin typeface="Montserrat" panose="020B0604020202020204"/>
                <a:ea typeface="+mn-ea"/>
                <a:cs typeface="+mn-cs"/>
              </a:rPr>
              <a:t>Wathen, C. N., &amp; Burkell, J. (2002). </a:t>
            </a:r>
            <a:r>
              <a:rPr lang="fr-FR" sz="1050" kern="1200" dirty="0" err="1">
                <a:solidFill>
                  <a:srgbClr val="334436"/>
                </a:solidFill>
                <a:latin typeface="Montserrat" panose="020B0604020202020204"/>
                <a:ea typeface="+mn-ea"/>
                <a:cs typeface="+mn-cs"/>
              </a:rPr>
              <a:t>Believe</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it</a:t>
            </a:r>
            <a:r>
              <a:rPr lang="fr-FR" sz="1050" kern="1200" dirty="0">
                <a:solidFill>
                  <a:srgbClr val="334436"/>
                </a:solidFill>
                <a:latin typeface="Montserrat" panose="020B0604020202020204"/>
                <a:ea typeface="+mn-ea"/>
                <a:cs typeface="+mn-cs"/>
              </a:rPr>
              <a:t> or not: </a:t>
            </a:r>
            <a:r>
              <a:rPr lang="fr-FR" sz="1050" kern="1200" dirty="0" err="1">
                <a:solidFill>
                  <a:srgbClr val="334436"/>
                </a:solidFill>
                <a:latin typeface="Montserrat" panose="020B0604020202020204"/>
                <a:ea typeface="+mn-ea"/>
                <a:cs typeface="+mn-cs"/>
              </a:rPr>
              <a:t>Factors</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influencing</a:t>
            </a:r>
            <a:r>
              <a:rPr lang="fr-FR" sz="1050" kern="1200" dirty="0">
                <a:solidFill>
                  <a:srgbClr val="334436"/>
                </a:solidFill>
                <a:latin typeface="Montserrat" panose="020B0604020202020204"/>
                <a:ea typeface="+mn-ea"/>
                <a:cs typeface="+mn-cs"/>
              </a:rPr>
              <a:t> </a:t>
            </a:r>
            <a:r>
              <a:rPr lang="fr-FR" sz="1050" kern="1200" dirty="0" err="1">
                <a:solidFill>
                  <a:srgbClr val="334436"/>
                </a:solidFill>
                <a:latin typeface="Montserrat" panose="020B0604020202020204"/>
                <a:ea typeface="+mn-ea"/>
                <a:cs typeface="+mn-cs"/>
              </a:rPr>
              <a:t>credibility</a:t>
            </a:r>
            <a:r>
              <a:rPr lang="fr-FR" sz="1050" kern="1200" dirty="0">
                <a:solidFill>
                  <a:srgbClr val="334436"/>
                </a:solidFill>
                <a:latin typeface="Montserrat" panose="020B0604020202020204"/>
                <a:ea typeface="+mn-ea"/>
                <a:cs typeface="+mn-cs"/>
              </a:rPr>
              <a:t> on the Web. </a:t>
            </a:r>
            <a:r>
              <a:rPr lang="fr-FR" sz="1050" i="1" kern="1200" dirty="0">
                <a:solidFill>
                  <a:srgbClr val="334436"/>
                </a:solidFill>
                <a:latin typeface="Montserrat" panose="020B0604020202020204"/>
                <a:ea typeface="+mn-ea"/>
                <a:cs typeface="+mn-cs"/>
              </a:rPr>
              <a:t>Journal of the American Society for Information Science and </a:t>
            </a:r>
            <a:r>
              <a:rPr lang="fr-FR" sz="1050" i="1" kern="1200" dirty="0" err="1">
                <a:solidFill>
                  <a:srgbClr val="334436"/>
                </a:solidFill>
                <a:latin typeface="Montserrat" panose="020B0604020202020204"/>
                <a:ea typeface="+mn-ea"/>
                <a:cs typeface="+mn-cs"/>
              </a:rPr>
              <a:t>Technology</a:t>
            </a:r>
            <a:r>
              <a:rPr lang="fr-FR" sz="1050" kern="1200" dirty="0">
                <a:solidFill>
                  <a:srgbClr val="334436"/>
                </a:solidFill>
                <a:latin typeface="Montserrat" panose="020B0604020202020204"/>
                <a:ea typeface="+mn-ea"/>
                <a:cs typeface="+mn-cs"/>
              </a:rPr>
              <a:t>, </a:t>
            </a:r>
            <a:r>
              <a:rPr lang="fr-FR" sz="1050" i="1" kern="1200" dirty="0">
                <a:solidFill>
                  <a:srgbClr val="334436"/>
                </a:solidFill>
                <a:latin typeface="Montserrat" panose="020B0604020202020204"/>
                <a:ea typeface="+mn-ea"/>
                <a:cs typeface="+mn-cs"/>
              </a:rPr>
              <a:t>53</a:t>
            </a:r>
            <a:r>
              <a:rPr lang="fr-FR" sz="1050" kern="1200" dirty="0">
                <a:solidFill>
                  <a:srgbClr val="334436"/>
                </a:solidFill>
                <a:latin typeface="Montserrat" panose="020B0604020202020204"/>
                <a:ea typeface="+mn-ea"/>
                <a:cs typeface="+mn-cs"/>
              </a:rPr>
              <a:t>(2), 134–144. https://doi.org/10.1002/asi.10016</a:t>
            </a:r>
          </a:p>
        </p:txBody>
      </p:sp>
    </p:spTree>
    <p:extLst>
      <p:ext uri="{BB962C8B-B14F-4D97-AF65-F5344CB8AC3E}">
        <p14:creationId xmlns:p14="http://schemas.microsoft.com/office/powerpoint/2010/main" val="120897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re 1"/>
          <p:cNvSpPr>
            <a:spLocks noGrp="1"/>
          </p:cNvSpPr>
          <p:nvPr>
            <p:ph type="title"/>
          </p:nvPr>
        </p:nvSpPr>
        <p:spPr>
          <a:xfrm>
            <a:off x="1309567" y="117455"/>
            <a:ext cx="6524865" cy="535829"/>
          </a:xfrm>
        </p:spPr>
        <p:txBody>
          <a:bodyPr/>
          <a:lstStyle/>
          <a:p>
            <a:r>
              <a:rPr lang="fr-FR" dirty="0">
                <a:solidFill>
                  <a:srgbClr val="334436"/>
                </a:solidFill>
              </a:rPr>
              <a:t>Evaluer la crédibilité : une compétence nécessaire</a:t>
            </a:r>
          </a:p>
        </p:txBody>
      </p:sp>
      <p:grpSp>
        <p:nvGrpSpPr>
          <p:cNvPr id="71" name="Groupe 70"/>
          <p:cNvGrpSpPr/>
          <p:nvPr/>
        </p:nvGrpSpPr>
        <p:grpSpPr>
          <a:xfrm>
            <a:off x="818052" y="1391425"/>
            <a:ext cx="6563380" cy="594523"/>
            <a:chOff x="1473746" y="1708422"/>
            <a:chExt cx="7134342" cy="594523"/>
          </a:xfrm>
        </p:grpSpPr>
        <p:sp>
          <p:nvSpPr>
            <p:cNvPr id="72" name="ZoneTexte 71"/>
            <p:cNvSpPr txBox="1"/>
            <p:nvPr/>
          </p:nvSpPr>
          <p:spPr>
            <a:xfrm>
              <a:off x="1899139" y="1748947"/>
              <a:ext cx="6708949" cy="553998"/>
            </a:xfrm>
            <a:prstGeom prst="rect">
              <a:avLst/>
            </a:prstGeom>
            <a:noFill/>
          </p:spPr>
          <p:txBody>
            <a:bodyPr wrap="square" rtlCol="0">
              <a:spAutoFit/>
            </a:bodyPr>
            <a:lstStyle/>
            <a:p>
              <a:pPr defTabSz="914378"/>
              <a:r>
                <a:rPr lang="fr-FR" sz="1500" dirty="0">
                  <a:solidFill>
                    <a:srgbClr val="334436"/>
                  </a:solidFill>
                  <a:latin typeface="Montserrat" panose="020B0604020202020204" charset="0"/>
                  <a:ea typeface="+mn-ea"/>
                </a:rPr>
                <a:t>L’échange d’information : un processus fondamental pour l’être humain </a:t>
              </a:r>
            </a:p>
          </p:txBody>
        </p:sp>
        <p:pic>
          <p:nvPicPr>
            <p:cNvPr id="73" name="Image 72"/>
            <p:cNvPicPr>
              <a:picLocks noChangeAspect="1"/>
            </p:cNvPicPr>
            <p:nvPr/>
          </p:nvPicPr>
          <p:blipFill>
            <a:blip r:embed="rId2"/>
            <a:stretch>
              <a:fillRect/>
            </a:stretch>
          </p:blipFill>
          <p:spPr>
            <a:xfrm>
              <a:off x="1473746" y="1708422"/>
              <a:ext cx="359695" cy="365792"/>
            </a:xfrm>
            <a:prstGeom prst="rect">
              <a:avLst/>
            </a:prstGeom>
          </p:spPr>
        </p:pic>
      </p:grpSp>
      <p:grpSp>
        <p:nvGrpSpPr>
          <p:cNvPr id="74" name="Groupe 73"/>
          <p:cNvGrpSpPr/>
          <p:nvPr/>
        </p:nvGrpSpPr>
        <p:grpSpPr>
          <a:xfrm>
            <a:off x="797433" y="2113361"/>
            <a:ext cx="6583999" cy="553998"/>
            <a:chOff x="1451335" y="2148585"/>
            <a:chExt cx="7156753" cy="553998"/>
          </a:xfrm>
        </p:grpSpPr>
        <p:sp>
          <p:nvSpPr>
            <p:cNvPr id="75" name="ZoneTexte 74"/>
            <p:cNvSpPr txBox="1"/>
            <p:nvPr/>
          </p:nvSpPr>
          <p:spPr>
            <a:xfrm>
              <a:off x="1899139" y="2148585"/>
              <a:ext cx="6708949" cy="553998"/>
            </a:xfrm>
            <a:prstGeom prst="rect">
              <a:avLst/>
            </a:prstGeom>
            <a:noFill/>
          </p:spPr>
          <p:txBody>
            <a:bodyPr wrap="square" rtlCol="0">
              <a:spAutoFit/>
            </a:bodyPr>
            <a:lstStyle/>
            <a:p>
              <a:pPr defTabSz="914378"/>
              <a:r>
                <a:rPr lang="fr-FR" sz="1500" dirty="0">
                  <a:solidFill>
                    <a:srgbClr val="334436"/>
                  </a:solidFill>
                  <a:latin typeface="Montserrat" panose="020B0604020202020204" charset="0"/>
                  <a:ea typeface="+mn-ea"/>
                </a:rPr>
                <a:t>Acquérir des connaissances sur le monde : méthode directe vs méthode indirecte </a:t>
              </a:r>
            </a:p>
          </p:txBody>
        </p:sp>
        <p:grpSp>
          <p:nvGrpSpPr>
            <p:cNvPr id="76" name="Google Shape;11414;p104"/>
            <p:cNvGrpSpPr/>
            <p:nvPr/>
          </p:nvGrpSpPr>
          <p:grpSpPr>
            <a:xfrm>
              <a:off x="1451335" y="2190542"/>
              <a:ext cx="384164" cy="345037"/>
              <a:chOff x="1768821" y="3361108"/>
              <a:chExt cx="278739" cy="339073"/>
            </a:xfrm>
          </p:grpSpPr>
          <p:sp>
            <p:nvSpPr>
              <p:cNvPr id="77" name="Google Shape;11415;p104"/>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78" name="Google Shape;11416;p104"/>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79" name="Google Shape;11417;p104"/>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0" name="Google Shape;11418;p104"/>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1" name="Google Shape;11419;p104"/>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2" name="Google Shape;11420;p104"/>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3" name="Google Shape;11421;p104"/>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4" name="Google Shape;11422;p104"/>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5" name="Google Shape;11423;p104"/>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6" name="Google Shape;11424;p104"/>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87" name="Google Shape;11425;p104"/>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grpSp>
      </p:grpSp>
      <p:grpSp>
        <p:nvGrpSpPr>
          <p:cNvPr id="104" name="Groupe 103"/>
          <p:cNvGrpSpPr/>
          <p:nvPr/>
        </p:nvGrpSpPr>
        <p:grpSpPr>
          <a:xfrm>
            <a:off x="797433" y="2870579"/>
            <a:ext cx="6552437" cy="553998"/>
            <a:chOff x="1482895" y="3859457"/>
            <a:chExt cx="6552437" cy="553998"/>
          </a:xfrm>
        </p:grpSpPr>
        <p:sp>
          <p:nvSpPr>
            <p:cNvPr id="105" name="ZoneTexte 104"/>
            <p:cNvSpPr txBox="1"/>
            <p:nvPr/>
          </p:nvSpPr>
          <p:spPr>
            <a:xfrm>
              <a:off x="1894291" y="3859457"/>
              <a:ext cx="6141041" cy="553998"/>
            </a:xfrm>
            <a:prstGeom prst="rect">
              <a:avLst/>
            </a:prstGeom>
            <a:noFill/>
          </p:spPr>
          <p:txBody>
            <a:bodyPr wrap="square" rtlCol="0">
              <a:spAutoFit/>
            </a:bodyPr>
            <a:lstStyle/>
            <a:p>
              <a:pPr defTabSz="914378"/>
              <a:r>
                <a:rPr lang="fr-FR" sz="1500" dirty="0">
                  <a:solidFill>
                    <a:srgbClr val="334436"/>
                  </a:solidFill>
                  <a:latin typeface="Montserrat" panose="020B0604020202020204" charset="0"/>
                  <a:ea typeface="+mn-ea"/>
                </a:rPr>
                <a:t>Développement de mécanismes cognitifs d’évaluation de l’information et de la source </a:t>
              </a:r>
            </a:p>
          </p:txBody>
        </p:sp>
        <p:grpSp>
          <p:nvGrpSpPr>
            <p:cNvPr id="106" name="Google Shape;9054;p101"/>
            <p:cNvGrpSpPr/>
            <p:nvPr/>
          </p:nvGrpSpPr>
          <p:grpSpPr>
            <a:xfrm>
              <a:off x="1482895" y="3926880"/>
              <a:ext cx="358504" cy="362722"/>
              <a:chOff x="6203579" y="3348992"/>
              <a:chExt cx="391658" cy="337523"/>
            </a:xfrm>
          </p:grpSpPr>
          <p:sp>
            <p:nvSpPr>
              <p:cNvPr id="107" name="Google Shape;9055;p101"/>
              <p:cNvSpPr/>
              <p:nvPr/>
            </p:nvSpPr>
            <p:spPr>
              <a:xfrm>
                <a:off x="6377667" y="3404249"/>
                <a:ext cx="93686" cy="58072"/>
              </a:xfrm>
              <a:custGeom>
                <a:avLst/>
                <a:gdLst/>
                <a:ahLst/>
                <a:cxnLst/>
                <a:rect l="l" t="t" r="r" b="b"/>
                <a:pathLst>
                  <a:path w="2941" h="1823" extrusionOk="0">
                    <a:moveTo>
                      <a:pt x="644" y="0"/>
                    </a:moveTo>
                    <a:cubicBezTo>
                      <a:pt x="467" y="0"/>
                      <a:pt x="288" y="39"/>
                      <a:pt x="119" y="120"/>
                    </a:cubicBezTo>
                    <a:cubicBezTo>
                      <a:pt x="36" y="155"/>
                      <a:pt x="0" y="251"/>
                      <a:pt x="36" y="322"/>
                    </a:cubicBezTo>
                    <a:cubicBezTo>
                      <a:pt x="70" y="374"/>
                      <a:pt x="129" y="413"/>
                      <a:pt x="186" y="413"/>
                    </a:cubicBezTo>
                    <a:cubicBezTo>
                      <a:pt x="208" y="413"/>
                      <a:pt x="230" y="407"/>
                      <a:pt x="250" y="394"/>
                    </a:cubicBezTo>
                    <a:cubicBezTo>
                      <a:pt x="370" y="337"/>
                      <a:pt x="498" y="310"/>
                      <a:pt x="625" y="310"/>
                    </a:cubicBezTo>
                    <a:cubicBezTo>
                      <a:pt x="950" y="310"/>
                      <a:pt x="1269" y="487"/>
                      <a:pt x="1441" y="786"/>
                    </a:cubicBezTo>
                    <a:cubicBezTo>
                      <a:pt x="1215" y="1036"/>
                      <a:pt x="1143" y="1406"/>
                      <a:pt x="1286" y="1739"/>
                    </a:cubicBezTo>
                    <a:cubicBezTo>
                      <a:pt x="1322" y="1798"/>
                      <a:pt x="1381" y="1822"/>
                      <a:pt x="1441" y="1822"/>
                    </a:cubicBezTo>
                    <a:cubicBezTo>
                      <a:pt x="1560" y="1822"/>
                      <a:pt x="1631" y="1703"/>
                      <a:pt x="1584" y="1608"/>
                    </a:cubicBezTo>
                    <a:cubicBezTo>
                      <a:pt x="1453" y="1322"/>
                      <a:pt x="1572" y="989"/>
                      <a:pt x="1858" y="858"/>
                    </a:cubicBezTo>
                    <a:cubicBezTo>
                      <a:pt x="1936" y="822"/>
                      <a:pt x="2017" y="805"/>
                      <a:pt x="2096" y="805"/>
                    </a:cubicBezTo>
                    <a:cubicBezTo>
                      <a:pt x="2305" y="805"/>
                      <a:pt x="2501" y="924"/>
                      <a:pt x="2596" y="1132"/>
                    </a:cubicBezTo>
                    <a:cubicBezTo>
                      <a:pt x="2631" y="1193"/>
                      <a:pt x="2699" y="1229"/>
                      <a:pt x="2760" y="1229"/>
                    </a:cubicBezTo>
                    <a:cubicBezTo>
                      <a:pt x="2782" y="1229"/>
                      <a:pt x="2803" y="1224"/>
                      <a:pt x="2822" y="1215"/>
                    </a:cubicBezTo>
                    <a:cubicBezTo>
                      <a:pt x="2893" y="1167"/>
                      <a:pt x="2941" y="1084"/>
                      <a:pt x="2893" y="1013"/>
                    </a:cubicBezTo>
                    <a:cubicBezTo>
                      <a:pt x="2757" y="696"/>
                      <a:pt x="2448" y="503"/>
                      <a:pt x="2108" y="503"/>
                    </a:cubicBezTo>
                    <a:cubicBezTo>
                      <a:pt x="1975" y="503"/>
                      <a:pt x="1837" y="532"/>
                      <a:pt x="1703" y="596"/>
                    </a:cubicBezTo>
                    <a:cubicBezTo>
                      <a:pt x="1476" y="218"/>
                      <a:pt x="1066" y="0"/>
                      <a:pt x="64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108" name="Google Shape;9056;p101"/>
              <p:cNvSpPr/>
              <p:nvPr/>
            </p:nvSpPr>
            <p:spPr>
              <a:xfrm>
                <a:off x="6260090" y="3449611"/>
                <a:ext cx="76643" cy="44947"/>
              </a:xfrm>
              <a:custGeom>
                <a:avLst/>
                <a:gdLst/>
                <a:ahLst/>
                <a:cxnLst/>
                <a:rect l="l" t="t" r="r" b="b"/>
                <a:pathLst>
                  <a:path w="2406" h="1411" extrusionOk="0">
                    <a:moveTo>
                      <a:pt x="1868" y="0"/>
                    </a:moveTo>
                    <a:cubicBezTo>
                      <a:pt x="1523" y="0"/>
                      <a:pt x="1190" y="178"/>
                      <a:pt x="1012" y="541"/>
                    </a:cubicBezTo>
                    <a:cubicBezTo>
                      <a:pt x="891" y="501"/>
                      <a:pt x="765" y="480"/>
                      <a:pt x="638" y="480"/>
                    </a:cubicBezTo>
                    <a:cubicBezTo>
                      <a:pt x="466" y="480"/>
                      <a:pt x="291" y="518"/>
                      <a:pt x="119" y="601"/>
                    </a:cubicBezTo>
                    <a:cubicBezTo>
                      <a:pt x="36" y="636"/>
                      <a:pt x="0" y="732"/>
                      <a:pt x="36" y="803"/>
                    </a:cubicBezTo>
                    <a:cubicBezTo>
                      <a:pt x="70" y="855"/>
                      <a:pt x="129" y="894"/>
                      <a:pt x="186" y="894"/>
                    </a:cubicBezTo>
                    <a:cubicBezTo>
                      <a:pt x="209" y="894"/>
                      <a:pt x="230" y="888"/>
                      <a:pt x="250" y="875"/>
                    </a:cubicBezTo>
                    <a:cubicBezTo>
                      <a:pt x="375" y="820"/>
                      <a:pt x="506" y="794"/>
                      <a:pt x="636" y="794"/>
                    </a:cubicBezTo>
                    <a:cubicBezTo>
                      <a:pt x="990" y="794"/>
                      <a:pt x="1332" y="987"/>
                      <a:pt x="1489" y="1327"/>
                    </a:cubicBezTo>
                    <a:cubicBezTo>
                      <a:pt x="1512" y="1386"/>
                      <a:pt x="1572" y="1410"/>
                      <a:pt x="1631" y="1410"/>
                    </a:cubicBezTo>
                    <a:cubicBezTo>
                      <a:pt x="1750" y="1410"/>
                      <a:pt x="1822" y="1291"/>
                      <a:pt x="1786" y="1196"/>
                    </a:cubicBezTo>
                    <a:cubicBezTo>
                      <a:pt x="1679" y="970"/>
                      <a:pt x="1500" y="779"/>
                      <a:pt x="1310" y="660"/>
                    </a:cubicBezTo>
                    <a:cubicBezTo>
                      <a:pt x="1435" y="426"/>
                      <a:pt x="1654" y="315"/>
                      <a:pt x="1877" y="315"/>
                    </a:cubicBezTo>
                    <a:cubicBezTo>
                      <a:pt x="1971" y="315"/>
                      <a:pt x="2067" y="335"/>
                      <a:pt x="2155" y="374"/>
                    </a:cubicBezTo>
                    <a:cubicBezTo>
                      <a:pt x="2175" y="388"/>
                      <a:pt x="2198" y="394"/>
                      <a:pt x="2221" y="394"/>
                    </a:cubicBezTo>
                    <a:cubicBezTo>
                      <a:pt x="2280" y="394"/>
                      <a:pt x="2341" y="355"/>
                      <a:pt x="2358" y="303"/>
                    </a:cubicBezTo>
                    <a:cubicBezTo>
                      <a:pt x="2405" y="220"/>
                      <a:pt x="2358" y="124"/>
                      <a:pt x="2286" y="89"/>
                    </a:cubicBezTo>
                    <a:cubicBezTo>
                      <a:pt x="2151" y="30"/>
                      <a:pt x="2009" y="0"/>
                      <a:pt x="1868"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109" name="Google Shape;9057;p101"/>
              <p:cNvSpPr/>
              <p:nvPr/>
            </p:nvSpPr>
            <p:spPr>
              <a:xfrm>
                <a:off x="6415574" y="3498349"/>
                <a:ext cx="49343" cy="21598"/>
              </a:xfrm>
              <a:custGeom>
                <a:avLst/>
                <a:gdLst/>
                <a:ahLst/>
                <a:cxnLst/>
                <a:rect l="l" t="t" r="r" b="b"/>
                <a:pathLst>
                  <a:path w="1549" h="678" extrusionOk="0">
                    <a:moveTo>
                      <a:pt x="642" y="1"/>
                    </a:moveTo>
                    <a:cubicBezTo>
                      <a:pt x="446" y="1"/>
                      <a:pt x="250" y="58"/>
                      <a:pt x="84" y="178"/>
                    </a:cubicBezTo>
                    <a:cubicBezTo>
                      <a:pt x="13" y="237"/>
                      <a:pt x="1" y="333"/>
                      <a:pt x="37" y="404"/>
                    </a:cubicBezTo>
                    <a:cubicBezTo>
                      <a:pt x="75" y="450"/>
                      <a:pt x="128" y="477"/>
                      <a:pt x="180" y="477"/>
                    </a:cubicBezTo>
                    <a:cubicBezTo>
                      <a:pt x="209" y="477"/>
                      <a:pt x="237" y="469"/>
                      <a:pt x="263" y="452"/>
                    </a:cubicBezTo>
                    <a:cubicBezTo>
                      <a:pt x="382" y="366"/>
                      <a:pt x="521" y="324"/>
                      <a:pt x="659" y="324"/>
                    </a:cubicBezTo>
                    <a:cubicBezTo>
                      <a:pt x="865" y="324"/>
                      <a:pt x="1068" y="417"/>
                      <a:pt x="1203" y="595"/>
                    </a:cubicBezTo>
                    <a:cubicBezTo>
                      <a:pt x="1227" y="642"/>
                      <a:pt x="1275" y="678"/>
                      <a:pt x="1334" y="678"/>
                    </a:cubicBezTo>
                    <a:cubicBezTo>
                      <a:pt x="1465" y="678"/>
                      <a:pt x="1549" y="523"/>
                      <a:pt x="1465" y="416"/>
                    </a:cubicBezTo>
                    <a:cubicBezTo>
                      <a:pt x="1268" y="146"/>
                      <a:pt x="954" y="1"/>
                      <a:pt x="642"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110" name="Google Shape;9058;p101"/>
              <p:cNvSpPr/>
              <p:nvPr/>
            </p:nvSpPr>
            <p:spPr>
              <a:xfrm>
                <a:off x="6344282" y="3473247"/>
                <a:ext cx="41380" cy="32301"/>
              </a:xfrm>
              <a:custGeom>
                <a:avLst/>
                <a:gdLst/>
                <a:ahLst/>
                <a:cxnLst/>
                <a:rect l="l" t="t" r="r" b="b"/>
                <a:pathLst>
                  <a:path w="1299" h="1014" extrusionOk="0">
                    <a:moveTo>
                      <a:pt x="1122" y="0"/>
                    </a:moveTo>
                    <a:cubicBezTo>
                      <a:pt x="1048" y="0"/>
                      <a:pt x="986" y="56"/>
                      <a:pt x="953" y="133"/>
                    </a:cubicBezTo>
                    <a:cubicBezTo>
                      <a:pt x="899" y="455"/>
                      <a:pt x="612" y="701"/>
                      <a:pt x="293" y="701"/>
                    </a:cubicBezTo>
                    <a:cubicBezTo>
                      <a:pt x="259" y="701"/>
                      <a:pt x="225" y="698"/>
                      <a:pt x="191" y="692"/>
                    </a:cubicBezTo>
                    <a:cubicBezTo>
                      <a:pt x="178" y="689"/>
                      <a:pt x="166" y="687"/>
                      <a:pt x="155" y="687"/>
                    </a:cubicBezTo>
                    <a:cubicBezTo>
                      <a:pt x="87" y="687"/>
                      <a:pt x="33" y="742"/>
                      <a:pt x="12" y="823"/>
                    </a:cubicBezTo>
                    <a:cubicBezTo>
                      <a:pt x="0" y="906"/>
                      <a:pt x="60" y="990"/>
                      <a:pt x="155" y="1002"/>
                    </a:cubicBezTo>
                    <a:cubicBezTo>
                      <a:pt x="215" y="1014"/>
                      <a:pt x="250" y="1014"/>
                      <a:pt x="310" y="1014"/>
                    </a:cubicBezTo>
                    <a:cubicBezTo>
                      <a:pt x="774" y="1014"/>
                      <a:pt x="1203" y="668"/>
                      <a:pt x="1286" y="180"/>
                    </a:cubicBezTo>
                    <a:cubicBezTo>
                      <a:pt x="1298" y="97"/>
                      <a:pt x="1239" y="13"/>
                      <a:pt x="1143" y="2"/>
                    </a:cubicBezTo>
                    <a:cubicBezTo>
                      <a:pt x="1136" y="1"/>
                      <a:pt x="1129" y="0"/>
                      <a:pt x="1122"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sp>
            <p:nvSpPr>
              <p:cNvPr id="111" name="Google Shape;9059;p101"/>
              <p:cNvSpPr/>
              <p:nvPr/>
            </p:nvSpPr>
            <p:spPr>
              <a:xfrm>
                <a:off x="6203579" y="3348992"/>
                <a:ext cx="391658" cy="337523"/>
              </a:xfrm>
              <a:custGeom>
                <a:avLst/>
                <a:gdLst/>
                <a:ahLst/>
                <a:cxnLst/>
                <a:rect l="l" t="t" r="r" b="b"/>
                <a:pathLst>
                  <a:path w="11038" h="10999" extrusionOk="0">
                    <a:moveTo>
                      <a:pt x="4995" y="1"/>
                    </a:moveTo>
                    <a:cubicBezTo>
                      <a:pt x="4687" y="1"/>
                      <a:pt x="4370" y="111"/>
                      <a:pt x="4132" y="331"/>
                    </a:cubicBezTo>
                    <a:cubicBezTo>
                      <a:pt x="3987" y="258"/>
                      <a:pt x="3828" y="224"/>
                      <a:pt x="3666" y="224"/>
                    </a:cubicBezTo>
                    <a:cubicBezTo>
                      <a:pt x="3298" y="224"/>
                      <a:pt x="2919" y="402"/>
                      <a:pt x="2679" y="700"/>
                    </a:cubicBezTo>
                    <a:cubicBezTo>
                      <a:pt x="2642" y="695"/>
                      <a:pt x="2604" y="692"/>
                      <a:pt x="2566" y="692"/>
                    </a:cubicBezTo>
                    <a:cubicBezTo>
                      <a:pt x="2064" y="692"/>
                      <a:pt x="1551" y="1122"/>
                      <a:pt x="1429" y="1676"/>
                    </a:cubicBezTo>
                    <a:cubicBezTo>
                      <a:pt x="881" y="1795"/>
                      <a:pt x="488" y="2462"/>
                      <a:pt x="643" y="3081"/>
                    </a:cubicBezTo>
                    <a:cubicBezTo>
                      <a:pt x="84" y="3379"/>
                      <a:pt x="0" y="4248"/>
                      <a:pt x="441" y="4784"/>
                    </a:cubicBezTo>
                    <a:cubicBezTo>
                      <a:pt x="336" y="5477"/>
                      <a:pt x="852" y="6142"/>
                      <a:pt x="1432" y="6142"/>
                    </a:cubicBezTo>
                    <a:cubicBezTo>
                      <a:pt x="1510" y="6142"/>
                      <a:pt x="1589" y="6130"/>
                      <a:pt x="1667" y="6105"/>
                    </a:cubicBezTo>
                    <a:cubicBezTo>
                      <a:pt x="1827" y="6308"/>
                      <a:pt x="2150" y="6444"/>
                      <a:pt x="2456" y="6444"/>
                    </a:cubicBezTo>
                    <a:cubicBezTo>
                      <a:pt x="2491" y="6444"/>
                      <a:pt x="2526" y="6442"/>
                      <a:pt x="2560" y="6439"/>
                    </a:cubicBezTo>
                    <a:cubicBezTo>
                      <a:pt x="3002" y="7378"/>
                      <a:pt x="3681" y="7769"/>
                      <a:pt x="4568" y="7769"/>
                    </a:cubicBezTo>
                    <a:cubicBezTo>
                      <a:pt x="4805" y="7769"/>
                      <a:pt x="5056" y="7741"/>
                      <a:pt x="5322" y="7689"/>
                    </a:cubicBezTo>
                    <a:cubicBezTo>
                      <a:pt x="5429" y="8070"/>
                      <a:pt x="5715" y="8534"/>
                      <a:pt x="6382" y="8915"/>
                    </a:cubicBezTo>
                    <a:cubicBezTo>
                      <a:pt x="7454" y="9534"/>
                      <a:pt x="7965" y="10022"/>
                      <a:pt x="8037" y="10487"/>
                    </a:cubicBezTo>
                    <a:cubicBezTo>
                      <a:pt x="8085" y="10796"/>
                      <a:pt x="8346" y="10999"/>
                      <a:pt x="8644" y="10999"/>
                    </a:cubicBezTo>
                    <a:cubicBezTo>
                      <a:pt x="9049" y="10999"/>
                      <a:pt x="9323" y="10630"/>
                      <a:pt x="9251" y="10260"/>
                    </a:cubicBezTo>
                    <a:lnTo>
                      <a:pt x="8835" y="8355"/>
                    </a:lnTo>
                    <a:cubicBezTo>
                      <a:pt x="9275" y="8260"/>
                      <a:pt x="9573" y="7927"/>
                      <a:pt x="9620" y="7593"/>
                    </a:cubicBezTo>
                    <a:cubicBezTo>
                      <a:pt x="9656" y="7308"/>
                      <a:pt x="9763" y="7177"/>
                      <a:pt x="9644" y="6867"/>
                    </a:cubicBezTo>
                    <a:cubicBezTo>
                      <a:pt x="10299" y="6808"/>
                      <a:pt x="10752" y="6081"/>
                      <a:pt x="10609" y="5427"/>
                    </a:cubicBezTo>
                    <a:cubicBezTo>
                      <a:pt x="11025" y="5034"/>
                      <a:pt x="11037" y="4212"/>
                      <a:pt x="10585" y="3831"/>
                    </a:cubicBezTo>
                    <a:cubicBezTo>
                      <a:pt x="10656" y="3307"/>
                      <a:pt x="10323" y="2760"/>
                      <a:pt x="9823" y="2545"/>
                    </a:cubicBezTo>
                    <a:cubicBezTo>
                      <a:pt x="9835" y="2355"/>
                      <a:pt x="9787" y="2164"/>
                      <a:pt x="9704" y="1974"/>
                    </a:cubicBezTo>
                    <a:cubicBezTo>
                      <a:pt x="9673" y="1919"/>
                      <a:pt x="9616" y="1890"/>
                      <a:pt x="9560" y="1890"/>
                    </a:cubicBezTo>
                    <a:cubicBezTo>
                      <a:pt x="9531" y="1890"/>
                      <a:pt x="9502" y="1898"/>
                      <a:pt x="9478" y="1914"/>
                    </a:cubicBezTo>
                    <a:cubicBezTo>
                      <a:pt x="9406" y="1950"/>
                      <a:pt x="9370" y="2057"/>
                      <a:pt x="9418" y="2129"/>
                    </a:cubicBezTo>
                    <a:cubicBezTo>
                      <a:pt x="9513" y="2295"/>
                      <a:pt x="9537" y="2474"/>
                      <a:pt x="9489" y="2605"/>
                    </a:cubicBezTo>
                    <a:cubicBezTo>
                      <a:pt x="9466" y="2700"/>
                      <a:pt x="9525" y="2783"/>
                      <a:pt x="9609" y="2819"/>
                    </a:cubicBezTo>
                    <a:cubicBezTo>
                      <a:pt x="10061" y="2926"/>
                      <a:pt x="10371" y="3438"/>
                      <a:pt x="10251" y="3855"/>
                    </a:cubicBezTo>
                    <a:cubicBezTo>
                      <a:pt x="10240" y="3938"/>
                      <a:pt x="10263" y="4010"/>
                      <a:pt x="10323" y="4034"/>
                    </a:cubicBezTo>
                    <a:cubicBezTo>
                      <a:pt x="10609" y="4212"/>
                      <a:pt x="10716" y="4724"/>
                      <a:pt x="10490" y="5105"/>
                    </a:cubicBezTo>
                    <a:cubicBezTo>
                      <a:pt x="10418" y="4950"/>
                      <a:pt x="10299" y="4748"/>
                      <a:pt x="10085" y="4557"/>
                    </a:cubicBezTo>
                    <a:cubicBezTo>
                      <a:pt x="10051" y="4529"/>
                      <a:pt x="10014" y="4514"/>
                      <a:pt x="9978" y="4514"/>
                    </a:cubicBezTo>
                    <a:cubicBezTo>
                      <a:pt x="9939" y="4514"/>
                      <a:pt x="9902" y="4532"/>
                      <a:pt x="9870" y="4569"/>
                    </a:cubicBezTo>
                    <a:cubicBezTo>
                      <a:pt x="9799" y="4653"/>
                      <a:pt x="9799" y="4736"/>
                      <a:pt x="9882" y="4796"/>
                    </a:cubicBezTo>
                    <a:cubicBezTo>
                      <a:pt x="10085" y="4974"/>
                      <a:pt x="10216" y="5200"/>
                      <a:pt x="10287" y="5462"/>
                    </a:cubicBezTo>
                    <a:lnTo>
                      <a:pt x="10287" y="5498"/>
                    </a:lnTo>
                    <a:cubicBezTo>
                      <a:pt x="10463" y="6016"/>
                      <a:pt x="10035" y="6624"/>
                      <a:pt x="9592" y="6624"/>
                    </a:cubicBezTo>
                    <a:cubicBezTo>
                      <a:pt x="9526" y="6624"/>
                      <a:pt x="9459" y="6611"/>
                      <a:pt x="9394" y="6581"/>
                    </a:cubicBezTo>
                    <a:lnTo>
                      <a:pt x="9359" y="6581"/>
                    </a:lnTo>
                    <a:cubicBezTo>
                      <a:pt x="9251" y="6510"/>
                      <a:pt x="9120" y="6462"/>
                      <a:pt x="8989" y="6462"/>
                    </a:cubicBezTo>
                    <a:lnTo>
                      <a:pt x="8180" y="6462"/>
                    </a:lnTo>
                    <a:cubicBezTo>
                      <a:pt x="8096" y="6462"/>
                      <a:pt x="8013" y="6534"/>
                      <a:pt x="8013" y="6629"/>
                    </a:cubicBezTo>
                    <a:cubicBezTo>
                      <a:pt x="8013" y="6712"/>
                      <a:pt x="8096" y="6796"/>
                      <a:pt x="8180" y="6796"/>
                    </a:cubicBezTo>
                    <a:lnTo>
                      <a:pt x="8989" y="6796"/>
                    </a:lnTo>
                    <a:cubicBezTo>
                      <a:pt x="9251" y="6796"/>
                      <a:pt x="9442" y="7046"/>
                      <a:pt x="9370" y="7296"/>
                    </a:cubicBezTo>
                    <a:cubicBezTo>
                      <a:pt x="9370" y="7308"/>
                      <a:pt x="9359" y="7367"/>
                      <a:pt x="9311" y="7605"/>
                    </a:cubicBezTo>
                    <a:cubicBezTo>
                      <a:pt x="9228" y="7927"/>
                      <a:pt x="8942" y="8141"/>
                      <a:pt x="8632" y="8141"/>
                    </a:cubicBezTo>
                    <a:lnTo>
                      <a:pt x="7596" y="8141"/>
                    </a:lnTo>
                    <a:cubicBezTo>
                      <a:pt x="7275" y="8141"/>
                      <a:pt x="6989" y="7927"/>
                      <a:pt x="6918" y="7605"/>
                    </a:cubicBezTo>
                    <a:cubicBezTo>
                      <a:pt x="6870" y="7355"/>
                      <a:pt x="6858" y="7296"/>
                      <a:pt x="6858" y="7296"/>
                    </a:cubicBezTo>
                    <a:cubicBezTo>
                      <a:pt x="6799" y="7046"/>
                      <a:pt x="6977" y="6796"/>
                      <a:pt x="7239" y="6796"/>
                    </a:cubicBezTo>
                    <a:lnTo>
                      <a:pt x="7501" y="6796"/>
                    </a:lnTo>
                    <a:cubicBezTo>
                      <a:pt x="7584" y="6796"/>
                      <a:pt x="7656" y="6712"/>
                      <a:pt x="7656" y="6629"/>
                    </a:cubicBezTo>
                    <a:cubicBezTo>
                      <a:pt x="7656" y="6534"/>
                      <a:pt x="7584" y="6462"/>
                      <a:pt x="7501" y="6462"/>
                    </a:cubicBezTo>
                    <a:lnTo>
                      <a:pt x="7239" y="6462"/>
                    </a:lnTo>
                    <a:cubicBezTo>
                      <a:pt x="6763" y="6462"/>
                      <a:pt x="6430" y="6915"/>
                      <a:pt x="6549" y="7355"/>
                    </a:cubicBezTo>
                    <a:cubicBezTo>
                      <a:pt x="6584" y="7593"/>
                      <a:pt x="6608" y="7665"/>
                      <a:pt x="6608" y="7665"/>
                    </a:cubicBezTo>
                    <a:cubicBezTo>
                      <a:pt x="6727" y="8129"/>
                      <a:pt x="7144" y="8439"/>
                      <a:pt x="7596" y="8439"/>
                    </a:cubicBezTo>
                    <a:lnTo>
                      <a:pt x="8525" y="8439"/>
                    </a:lnTo>
                    <a:lnTo>
                      <a:pt x="8942" y="10380"/>
                    </a:lnTo>
                    <a:cubicBezTo>
                      <a:pt x="8954" y="10463"/>
                      <a:pt x="8942" y="10558"/>
                      <a:pt x="8882" y="10630"/>
                    </a:cubicBezTo>
                    <a:cubicBezTo>
                      <a:pt x="8818" y="10703"/>
                      <a:pt x="8733" y="10737"/>
                      <a:pt x="8650" y="10737"/>
                    </a:cubicBezTo>
                    <a:cubicBezTo>
                      <a:pt x="8517" y="10737"/>
                      <a:pt x="8388" y="10648"/>
                      <a:pt x="8358" y="10487"/>
                    </a:cubicBezTo>
                    <a:cubicBezTo>
                      <a:pt x="8275" y="9903"/>
                      <a:pt x="7739" y="9368"/>
                      <a:pt x="6561" y="8677"/>
                    </a:cubicBezTo>
                    <a:cubicBezTo>
                      <a:pt x="5751" y="8225"/>
                      <a:pt x="5513" y="7570"/>
                      <a:pt x="5620" y="6998"/>
                    </a:cubicBezTo>
                    <a:lnTo>
                      <a:pt x="5620" y="6998"/>
                    </a:lnTo>
                    <a:cubicBezTo>
                      <a:pt x="5918" y="7129"/>
                      <a:pt x="5870" y="7272"/>
                      <a:pt x="6025" y="7272"/>
                    </a:cubicBezTo>
                    <a:cubicBezTo>
                      <a:pt x="6156" y="7272"/>
                      <a:pt x="6227" y="7117"/>
                      <a:pt x="6156" y="7010"/>
                    </a:cubicBezTo>
                    <a:cubicBezTo>
                      <a:pt x="6025" y="6820"/>
                      <a:pt x="5834" y="6712"/>
                      <a:pt x="5620" y="6653"/>
                    </a:cubicBezTo>
                    <a:lnTo>
                      <a:pt x="5584" y="6617"/>
                    </a:lnTo>
                    <a:cubicBezTo>
                      <a:pt x="5560" y="6605"/>
                      <a:pt x="5537" y="6599"/>
                      <a:pt x="5516" y="6599"/>
                    </a:cubicBezTo>
                    <a:cubicBezTo>
                      <a:pt x="5495" y="6599"/>
                      <a:pt x="5477" y="6605"/>
                      <a:pt x="5465" y="6617"/>
                    </a:cubicBezTo>
                    <a:cubicBezTo>
                      <a:pt x="5422" y="6610"/>
                      <a:pt x="5377" y="6607"/>
                      <a:pt x="5333" y="6607"/>
                    </a:cubicBezTo>
                    <a:cubicBezTo>
                      <a:pt x="5145" y="6607"/>
                      <a:pt x="4950" y="6666"/>
                      <a:pt x="4787" y="6772"/>
                    </a:cubicBezTo>
                    <a:cubicBezTo>
                      <a:pt x="4715" y="6831"/>
                      <a:pt x="4703" y="6927"/>
                      <a:pt x="4751" y="6998"/>
                    </a:cubicBezTo>
                    <a:cubicBezTo>
                      <a:pt x="4789" y="7044"/>
                      <a:pt x="4838" y="7071"/>
                      <a:pt x="4886" y="7071"/>
                    </a:cubicBezTo>
                    <a:cubicBezTo>
                      <a:pt x="4913" y="7071"/>
                      <a:pt x="4940" y="7063"/>
                      <a:pt x="4965" y="7046"/>
                    </a:cubicBezTo>
                    <a:cubicBezTo>
                      <a:pt x="5072" y="6974"/>
                      <a:pt x="5191" y="6939"/>
                      <a:pt x="5310" y="6939"/>
                    </a:cubicBezTo>
                    <a:cubicBezTo>
                      <a:pt x="5298" y="7058"/>
                      <a:pt x="5287" y="7224"/>
                      <a:pt x="5298" y="7403"/>
                    </a:cubicBezTo>
                    <a:cubicBezTo>
                      <a:pt x="5049" y="7450"/>
                      <a:pt x="4820" y="7475"/>
                      <a:pt x="4609" y="7475"/>
                    </a:cubicBezTo>
                    <a:cubicBezTo>
                      <a:pt x="3761" y="7475"/>
                      <a:pt x="3208" y="7082"/>
                      <a:pt x="2846" y="6224"/>
                    </a:cubicBezTo>
                    <a:cubicBezTo>
                      <a:pt x="2798" y="6058"/>
                      <a:pt x="2762" y="5796"/>
                      <a:pt x="2798" y="5688"/>
                    </a:cubicBezTo>
                    <a:cubicBezTo>
                      <a:pt x="2822" y="5605"/>
                      <a:pt x="2786" y="5510"/>
                      <a:pt x="2691" y="5486"/>
                    </a:cubicBezTo>
                    <a:cubicBezTo>
                      <a:pt x="2672" y="5478"/>
                      <a:pt x="2652" y="5474"/>
                      <a:pt x="2633" y="5474"/>
                    </a:cubicBezTo>
                    <a:cubicBezTo>
                      <a:pt x="2568" y="5474"/>
                      <a:pt x="2507" y="5517"/>
                      <a:pt x="2489" y="5581"/>
                    </a:cubicBezTo>
                    <a:cubicBezTo>
                      <a:pt x="2429" y="5748"/>
                      <a:pt x="2453" y="5974"/>
                      <a:pt x="2489" y="6141"/>
                    </a:cubicBezTo>
                    <a:cubicBezTo>
                      <a:pt x="2469" y="6142"/>
                      <a:pt x="2450" y="6143"/>
                      <a:pt x="2431" y="6143"/>
                    </a:cubicBezTo>
                    <a:cubicBezTo>
                      <a:pt x="2141" y="6143"/>
                      <a:pt x="1950" y="5980"/>
                      <a:pt x="1905" y="5879"/>
                    </a:cubicBezTo>
                    <a:cubicBezTo>
                      <a:pt x="1893" y="5843"/>
                      <a:pt x="1858" y="5808"/>
                      <a:pt x="1810" y="5796"/>
                    </a:cubicBezTo>
                    <a:cubicBezTo>
                      <a:pt x="1789" y="5787"/>
                      <a:pt x="1771" y="5783"/>
                      <a:pt x="1753" y="5783"/>
                    </a:cubicBezTo>
                    <a:cubicBezTo>
                      <a:pt x="1701" y="5783"/>
                      <a:pt x="1658" y="5816"/>
                      <a:pt x="1596" y="5843"/>
                    </a:cubicBezTo>
                    <a:cubicBezTo>
                      <a:pt x="1552" y="5855"/>
                      <a:pt x="1509" y="5861"/>
                      <a:pt x="1466" y="5861"/>
                    </a:cubicBezTo>
                    <a:cubicBezTo>
                      <a:pt x="1050" y="5861"/>
                      <a:pt x="679" y="5315"/>
                      <a:pt x="798" y="4807"/>
                    </a:cubicBezTo>
                    <a:cubicBezTo>
                      <a:pt x="846" y="4653"/>
                      <a:pt x="643" y="4653"/>
                      <a:pt x="536" y="4260"/>
                    </a:cubicBezTo>
                    <a:cubicBezTo>
                      <a:pt x="417" y="3855"/>
                      <a:pt x="584" y="3462"/>
                      <a:pt x="893" y="3367"/>
                    </a:cubicBezTo>
                    <a:cubicBezTo>
                      <a:pt x="977" y="3343"/>
                      <a:pt x="1036" y="3248"/>
                      <a:pt x="1000" y="3164"/>
                    </a:cubicBezTo>
                    <a:cubicBezTo>
                      <a:pt x="798" y="2664"/>
                      <a:pt x="1131" y="2045"/>
                      <a:pt x="1596" y="2009"/>
                    </a:cubicBezTo>
                    <a:cubicBezTo>
                      <a:pt x="1667" y="2009"/>
                      <a:pt x="1739" y="1950"/>
                      <a:pt x="1739" y="1867"/>
                    </a:cubicBezTo>
                    <a:cubicBezTo>
                      <a:pt x="1781" y="1436"/>
                      <a:pt x="2175" y="1060"/>
                      <a:pt x="2570" y="1060"/>
                    </a:cubicBezTo>
                    <a:cubicBezTo>
                      <a:pt x="2623" y="1060"/>
                      <a:pt x="2675" y="1067"/>
                      <a:pt x="2727" y="1081"/>
                    </a:cubicBezTo>
                    <a:cubicBezTo>
                      <a:pt x="2736" y="1082"/>
                      <a:pt x="2745" y="1083"/>
                      <a:pt x="2754" y="1083"/>
                    </a:cubicBezTo>
                    <a:cubicBezTo>
                      <a:pt x="2816" y="1083"/>
                      <a:pt x="2874" y="1049"/>
                      <a:pt x="2905" y="997"/>
                    </a:cubicBezTo>
                    <a:cubicBezTo>
                      <a:pt x="3065" y="744"/>
                      <a:pt x="3387" y="579"/>
                      <a:pt x="3692" y="579"/>
                    </a:cubicBezTo>
                    <a:cubicBezTo>
                      <a:pt x="3773" y="579"/>
                      <a:pt x="3854" y="591"/>
                      <a:pt x="3929" y="616"/>
                    </a:cubicBezTo>
                    <a:cubicBezTo>
                      <a:pt x="3870" y="700"/>
                      <a:pt x="3810" y="819"/>
                      <a:pt x="3810" y="962"/>
                    </a:cubicBezTo>
                    <a:cubicBezTo>
                      <a:pt x="3774" y="962"/>
                      <a:pt x="3739" y="974"/>
                      <a:pt x="3703" y="974"/>
                    </a:cubicBezTo>
                    <a:cubicBezTo>
                      <a:pt x="3465" y="1045"/>
                      <a:pt x="3298" y="1212"/>
                      <a:pt x="3298" y="1212"/>
                    </a:cubicBezTo>
                    <a:cubicBezTo>
                      <a:pt x="3239" y="1271"/>
                      <a:pt x="3239" y="1378"/>
                      <a:pt x="3298" y="1438"/>
                    </a:cubicBezTo>
                    <a:cubicBezTo>
                      <a:pt x="3328" y="1468"/>
                      <a:pt x="3370" y="1483"/>
                      <a:pt x="3411" y="1483"/>
                    </a:cubicBezTo>
                    <a:cubicBezTo>
                      <a:pt x="3453" y="1483"/>
                      <a:pt x="3495" y="1468"/>
                      <a:pt x="3524" y="1438"/>
                    </a:cubicBezTo>
                    <a:cubicBezTo>
                      <a:pt x="3532" y="1422"/>
                      <a:pt x="3715" y="1247"/>
                      <a:pt x="3964" y="1247"/>
                    </a:cubicBezTo>
                    <a:cubicBezTo>
                      <a:pt x="4094" y="1247"/>
                      <a:pt x="4243" y="1295"/>
                      <a:pt x="4394" y="1438"/>
                    </a:cubicBezTo>
                    <a:cubicBezTo>
                      <a:pt x="4417" y="1462"/>
                      <a:pt x="4465" y="1474"/>
                      <a:pt x="4513" y="1474"/>
                    </a:cubicBezTo>
                    <a:cubicBezTo>
                      <a:pt x="4656" y="1474"/>
                      <a:pt x="4715" y="1295"/>
                      <a:pt x="4632" y="1200"/>
                    </a:cubicBezTo>
                    <a:cubicBezTo>
                      <a:pt x="4465" y="1033"/>
                      <a:pt x="4286" y="962"/>
                      <a:pt x="4132" y="926"/>
                    </a:cubicBezTo>
                    <a:cubicBezTo>
                      <a:pt x="4155" y="819"/>
                      <a:pt x="4251" y="688"/>
                      <a:pt x="4298" y="664"/>
                    </a:cubicBezTo>
                    <a:lnTo>
                      <a:pt x="4298" y="640"/>
                    </a:lnTo>
                    <a:cubicBezTo>
                      <a:pt x="4502" y="424"/>
                      <a:pt x="4770" y="329"/>
                      <a:pt x="5016" y="329"/>
                    </a:cubicBezTo>
                    <a:cubicBezTo>
                      <a:pt x="5257" y="329"/>
                      <a:pt x="5478" y="421"/>
                      <a:pt x="5596" y="581"/>
                    </a:cubicBezTo>
                    <a:cubicBezTo>
                      <a:pt x="5620" y="628"/>
                      <a:pt x="5668" y="640"/>
                      <a:pt x="5715" y="664"/>
                    </a:cubicBezTo>
                    <a:cubicBezTo>
                      <a:pt x="5763" y="664"/>
                      <a:pt x="5799" y="640"/>
                      <a:pt x="5834" y="616"/>
                    </a:cubicBezTo>
                    <a:cubicBezTo>
                      <a:pt x="5984" y="476"/>
                      <a:pt x="6190" y="411"/>
                      <a:pt x="6397" y="411"/>
                    </a:cubicBezTo>
                    <a:cubicBezTo>
                      <a:pt x="6700" y="411"/>
                      <a:pt x="7005" y="552"/>
                      <a:pt x="7132" y="807"/>
                    </a:cubicBezTo>
                    <a:cubicBezTo>
                      <a:pt x="7153" y="869"/>
                      <a:pt x="7210" y="904"/>
                      <a:pt x="7287" y="904"/>
                    </a:cubicBezTo>
                    <a:cubicBezTo>
                      <a:pt x="7299" y="904"/>
                      <a:pt x="7310" y="904"/>
                      <a:pt x="7323" y="902"/>
                    </a:cubicBezTo>
                    <a:cubicBezTo>
                      <a:pt x="7391" y="883"/>
                      <a:pt x="7462" y="874"/>
                      <a:pt x="7533" y="874"/>
                    </a:cubicBezTo>
                    <a:cubicBezTo>
                      <a:pt x="7908" y="874"/>
                      <a:pt x="8292" y="1123"/>
                      <a:pt x="8382" y="1474"/>
                    </a:cubicBezTo>
                    <a:cubicBezTo>
                      <a:pt x="8392" y="1544"/>
                      <a:pt x="8445" y="1598"/>
                      <a:pt x="8519" y="1598"/>
                    </a:cubicBezTo>
                    <a:cubicBezTo>
                      <a:pt x="8533" y="1598"/>
                      <a:pt x="8546" y="1596"/>
                      <a:pt x="8561" y="1593"/>
                    </a:cubicBezTo>
                    <a:cubicBezTo>
                      <a:pt x="8578" y="1591"/>
                      <a:pt x="8595" y="1590"/>
                      <a:pt x="8612" y="1590"/>
                    </a:cubicBezTo>
                    <a:cubicBezTo>
                      <a:pt x="8726" y="1590"/>
                      <a:pt x="8843" y="1624"/>
                      <a:pt x="8978" y="1676"/>
                    </a:cubicBezTo>
                    <a:cubicBezTo>
                      <a:pt x="8994" y="1682"/>
                      <a:pt x="9013" y="1685"/>
                      <a:pt x="9033" y="1685"/>
                    </a:cubicBezTo>
                    <a:cubicBezTo>
                      <a:pt x="9095" y="1685"/>
                      <a:pt x="9162" y="1654"/>
                      <a:pt x="9180" y="1581"/>
                    </a:cubicBezTo>
                    <a:cubicBezTo>
                      <a:pt x="9216" y="1497"/>
                      <a:pt x="9180" y="1402"/>
                      <a:pt x="9097" y="1378"/>
                    </a:cubicBezTo>
                    <a:cubicBezTo>
                      <a:pt x="8942" y="1319"/>
                      <a:pt x="8799" y="1271"/>
                      <a:pt x="8644" y="1271"/>
                    </a:cubicBezTo>
                    <a:cubicBezTo>
                      <a:pt x="8472" y="841"/>
                      <a:pt x="7989" y="547"/>
                      <a:pt x="7502" y="547"/>
                    </a:cubicBezTo>
                    <a:cubicBezTo>
                      <a:pt x="7450" y="547"/>
                      <a:pt x="7398" y="550"/>
                      <a:pt x="7346" y="557"/>
                    </a:cubicBezTo>
                    <a:cubicBezTo>
                      <a:pt x="7145" y="251"/>
                      <a:pt x="6767" y="81"/>
                      <a:pt x="6386" y="81"/>
                    </a:cubicBezTo>
                    <a:cubicBezTo>
                      <a:pt x="6159" y="81"/>
                      <a:pt x="5931" y="142"/>
                      <a:pt x="5739" y="271"/>
                    </a:cubicBezTo>
                    <a:cubicBezTo>
                      <a:pt x="5542" y="91"/>
                      <a:pt x="5272" y="1"/>
                      <a:pt x="4995"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solidFill>
                    <a:srgbClr val="334436"/>
                  </a:solidFill>
                  <a:latin typeface="Montserrat" panose="020B0604020202020204" charset="0"/>
                  <a:ea typeface="+mn-ea"/>
                </a:endParaRPr>
              </a:p>
            </p:txBody>
          </p:sp>
        </p:grpSp>
      </p:grpSp>
    </p:spTree>
    <p:extLst>
      <p:ext uri="{BB962C8B-B14F-4D97-AF65-F5344CB8AC3E}">
        <p14:creationId xmlns:p14="http://schemas.microsoft.com/office/powerpoint/2010/main" val="171376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7" name="Google Shape;587;p71"/>
          <p:cNvSpPr txBox="1">
            <a:spLocks noGrp="1"/>
          </p:cNvSpPr>
          <p:nvPr>
            <p:ph type="subTitle" idx="1"/>
          </p:nvPr>
        </p:nvSpPr>
        <p:spPr>
          <a:xfrm>
            <a:off x="1592746" y="509270"/>
            <a:ext cx="2863444" cy="880782"/>
          </a:xfrm>
          <a:prstGeom prst="rect">
            <a:avLst/>
          </a:prstGeom>
        </p:spPr>
        <p:txBody>
          <a:bodyPr spcFirstLastPara="1" wrap="square" lIns="91425" tIns="91425" rIns="91425" bIns="91425" anchor="t" anchorCtr="0">
            <a:noAutofit/>
          </a:bodyPr>
          <a:lstStyle/>
          <a:p>
            <a:pPr marL="0" indent="0" algn="ctr"/>
            <a:r>
              <a:rPr lang="en" sz="1800" dirty="0"/>
              <a:t>Mécanismes d’évaluation de l’information</a:t>
            </a:r>
            <a:endParaRPr sz="1800" dirty="0"/>
          </a:p>
        </p:txBody>
      </p:sp>
      <p:sp>
        <p:nvSpPr>
          <p:cNvPr id="588" name="Google Shape;588;p71"/>
          <p:cNvSpPr txBox="1">
            <a:spLocks noGrp="1"/>
          </p:cNvSpPr>
          <p:nvPr>
            <p:ph type="subTitle" idx="2"/>
          </p:nvPr>
        </p:nvSpPr>
        <p:spPr>
          <a:xfrm>
            <a:off x="4835156" y="1667727"/>
            <a:ext cx="2413196" cy="933075"/>
          </a:xfrm>
          <a:prstGeom prst="rect">
            <a:avLst/>
          </a:prstGeom>
        </p:spPr>
        <p:txBody>
          <a:bodyPr spcFirstLastPara="1" wrap="square" lIns="91425" tIns="91425" rIns="91425" bIns="91425" anchor="t" anchorCtr="0">
            <a:noAutofit/>
          </a:bodyPr>
          <a:lstStyle/>
          <a:p>
            <a:pPr marL="0" indent="0" algn="ctr"/>
            <a:r>
              <a:rPr lang="en" sz="1800" dirty="0"/>
              <a:t>Mécanismes d’évaluation de la source </a:t>
            </a:r>
            <a:endParaRPr sz="1800" dirty="0"/>
          </a:p>
        </p:txBody>
      </p:sp>
      <p:sp>
        <p:nvSpPr>
          <p:cNvPr id="589" name="Google Shape;589;p71"/>
          <p:cNvSpPr txBox="1">
            <a:spLocks noGrp="1"/>
          </p:cNvSpPr>
          <p:nvPr>
            <p:ph type="subTitle" idx="3"/>
          </p:nvPr>
        </p:nvSpPr>
        <p:spPr>
          <a:xfrm>
            <a:off x="604190" y="1486366"/>
            <a:ext cx="4030959" cy="2036950"/>
          </a:xfrm>
          <a:prstGeom prst="rect">
            <a:avLst/>
          </a:prstGeom>
        </p:spPr>
        <p:txBody>
          <a:bodyPr spcFirstLastPara="1" wrap="square" lIns="91425" tIns="91425" rIns="91425" bIns="91425" anchor="t" anchorCtr="0">
            <a:noAutofit/>
          </a:bodyPr>
          <a:lstStyle/>
          <a:p>
            <a:pPr marL="257175">
              <a:buFont typeface="Courier New" panose="02070309020205020404" pitchFamily="49" charset="0"/>
              <a:buChar char="o"/>
            </a:pPr>
            <a:r>
              <a:rPr lang="fr-FR" sz="1500" dirty="0">
                <a:latin typeface="Montserrat" panose="020B0604020202020204" charset="0"/>
              </a:rPr>
              <a:t>Peu coûteux</a:t>
            </a:r>
          </a:p>
          <a:p>
            <a:pPr marL="257175">
              <a:buFont typeface="Courier New" panose="02070309020205020404" pitchFamily="49" charset="0"/>
              <a:buChar char="o"/>
            </a:pPr>
            <a:r>
              <a:rPr lang="fr-FR" sz="1500" dirty="0">
                <a:latin typeface="Montserrat" panose="020B0604020202020204" charset="0"/>
              </a:rPr>
              <a:t>Sensibles aux biais</a:t>
            </a:r>
            <a:endParaRPr lang="fr-FR" sz="1500" dirty="0">
              <a:solidFill>
                <a:srgbClr val="334436"/>
              </a:solidFill>
            </a:endParaRPr>
          </a:p>
          <a:p>
            <a:pPr marL="257175">
              <a:buFont typeface="Courier New" panose="02070309020205020404" pitchFamily="49" charset="0"/>
              <a:buChar char="o"/>
            </a:pPr>
            <a:r>
              <a:rPr lang="fr-FR" sz="1500" dirty="0">
                <a:solidFill>
                  <a:srgbClr val="334436"/>
                </a:solidFill>
                <a:latin typeface="Montserrat" panose="020B0604020202020204" charset="0"/>
              </a:rPr>
              <a:t>Dépendent des connaissances et croyances des individus </a:t>
            </a:r>
            <a:endParaRPr lang="fr-FR" sz="1500" dirty="0">
              <a:latin typeface="Montserrat" panose="020B0604020202020204" charset="0"/>
            </a:endParaRPr>
          </a:p>
          <a:p>
            <a:pPr marL="257175">
              <a:buFont typeface="Courier New" panose="02070309020205020404" pitchFamily="49" charset="0"/>
              <a:buChar char="o"/>
            </a:pPr>
            <a:r>
              <a:rPr lang="fr-FR" sz="1500" dirty="0">
                <a:latin typeface="Montserrat" panose="020B0604020202020204" charset="0"/>
              </a:rPr>
              <a:t>Peu fiables face à une information complexe </a:t>
            </a:r>
          </a:p>
          <a:p>
            <a:pPr marL="257175">
              <a:buFont typeface="Courier New" panose="02070309020205020404" pitchFamily="49" charset="0"/>
              <a:buChar char="o"/>
            </a:pPr>
            <a:r>
              <a:rPr lang="fr-FR" sz="1500" kern="1200" dirty="0">
                <a:solidFill>
                  <a:srgbClr val="334436"/>
                </a:solidFill>
                <a:latin typeface="Montserrat" panose="020B0604020202020204" charset="0"/>
                <a:ea typeface="+mn-ea"/>
                <a:cs typeface="+mn-cs"/>
              </a:rPr>
              <a:t>Risque d’erreur de crédulité et d’incrédulité</a:t>
            </a:r>
          </a:p>
        </p:txBody>
      </p:sp>
      <p:sp>
        <p:nvSpPr>
          <p:cNvPr id="590" name="Google Shape;590;p71"/>
          <p:cNvSpPr txBox="1">
            <a:spLocks noGrp="1"/>
          </p:cNvSpPr>
          <p:nvPr>
            <p:ph type="subTitle" idx="4"/>
          </p:nvPr>
        </p:nvSpPr>
        <p:spPr>
          <a:xfrm>
            <a:off x="4835156" y="2675526"/>
            <a:ext cx="3852000" cy="1597256"/>
          </a:xfrm>
          <a:prstGeom prst="rect">
            <a:avLst/>
          </a:prstGeom>
        </p:spPr>
        <p:txBody>
          <a:bodyPr spcFirstLastPara="1" wrap="square" lIns="91425" tIns="91425" rIns="91425" bIns="91425" anchor="t" anchorCtr="0">
            <a:noAutofit/>
          </a:bodyPr>
          <a:lstStyle/>
          <a:p>
            <a:pPr marL="257175" algn="l">
              <a:buFont typeface="Courier New" panose="02070309020205020404" pitchFamily="49" charset="0"/>
              <a:buChar char="o"/>
            </a:pPr>
            <a:r>
              <a:rPr lang="fr-FR" sz="1500" dirty="0">
                <a:latin typeface="Montserrat" panose="00000500000000000000" pitchFamily="2" charset="0"/>
              </a:rPr>
              <a:t>Compétences implicites</a:t>
            </a:r>
          </a:p>
          <a:p>
            <a:pPr marL="257175" algn="l">
              <a:buFont typeface="Courier New" panose="02070309020205020404" pitchFamily="49" charset="0"/>
              <a:buChar char="o"/>
            </a:pPr>
            <a:r>
              <a:rPr lang="fr-FR" sz="1500" dirty="0">
                <a:latin typeface="Montserrat" panose="00000500000000000000" pitchFamily="2" charset="0"/>
              </a:rPr>
              <a:t>Heuristiques : compétence et confiance</a:t>
            </a:r>
          </a:p>
          <a:p>
            <a:pPr marL="257175" algn="l">
              <a:buFont typeface="Courier New" panose="02070309020205020404" pitchFamily="49" charset="0"/>
              <a:buChar char="o"/>
            </a:pPr>
            <a:r>
              <a:rPr lang="fr-FR" sz="1500" dirty="0">
                <a:latin typeface="Montserrat" panose="00000500000000000000" pitchFamily="2" charset="0"/>
              </a:rPr>
              <a:t>Permet de s’ouvrir à de nouvelles informations et développer des connaissances</a:t>
            </a:r>
          </a:p>
        </p:txBody>
      </p:sp>
      <p:cxnSp>
        <p:nvCxnSpPr>
          <p:cNvPr id="594" name="Google Shape;594;p71"/>
          <p:cNvCxnSpPr>
            <a:stCxn id="592" idx="6"/>
            <a:endCxn id="588" idx="3"/>
          </p:cNvCxnSpPr>
          <p:nvPr/>
        </p:nvCxnSpPr>
        <p:spPr>
          <a:xfrm rot="10800000">
            <a:off x="7134056" y="2214240"/>
            <a:ext cx="786600" cy="0"/>
          </a:xfrm>
          <a:prstGeom prst="straightConnector1">
            <a:avLst/>
          </a:prstGeom>
          <a:noFill/>
          <a:ln w="19050" cap="flat" cmpd="sng">
            <a:solidFill>
              <a:schemeClr val="accent2"/>
            </a:solidFill>
            <a:prstDash val="solid"/>
            <a:round/>
            <a:headEnd type="none" w="med" len="med"/>
            <a:tailEnd type="none" w="med" len="med"/>
          </a:ln>
        </p:spPr>
      </p:cxnSp>
      <p:grpSp>
        <p:nvGrpSpPr>
          <p:cNvPr id="2" name="Groupe 1"/>
          <p:cNvGrpSpPr/>
          <p:nvPr/>
        </p:nvGrpSpPr>
        <p:grpSpPr>
          <a:xfrm>
            <a:off x="432921" y="623552"/>
            <a:ext cx="1553125" cy="766500"/>
            <a:chOff x="577227" y="831402"/>
            <a:chExt cx="2070833" cy="1022000"/>
          </a:xfrm>
        </p:grpSpPr>
        <p:cxnSp>
          <p:nvCxnSpPr>
            <p:cNvPr id="593" name="Google Shape;593;p71"/>
            <p:cNvCxnSpPr>
              <a:stCxn id="586" idx="2"/>
              <a:endCxn id="587" idx="1"/>
            </p:cNvCxnSpPr>
            <p:nvPr/>
          </p:nvCxnSpPr>
          <p:spPr>
            <a:xfrm>
              <a:off x="1599260" y="1342402"/>
              <a:ext cx="1048800" cy="0"/>
            </a:xfrm>
            <a:prstGeom prst="straightConnector1">
              <a:avLst/>
            </a:prstGeom>
            <a:noFill/>
            <a:ln w="19050" cap="flat" cmpd="sng">
              <a:solidFill>
                <a:schemeClr val="accent1"/>
              </a:solidFill>
              <a:prstDash val="solid"/>
              <a:round/>
              <a:headEnd type="none" w="med" len="med"/>
              <a:tailEnd type="none" w="med" len="med"/>
            </a:ln>
          </p:spPr>
        </p:cxnSp>
        <p:grpSp>
          <p:nvGrpSpPr>
            <p:cNvPr id="3" name="Groupe 2"/>
            <p:cNvGrpSpPr/>
            <p:nvPr/>
          </p:nvGrpSpPr>
          <p:grpSpPr>
            <a:xfrm>
              <a:off x="577227" y="831402"/>
              <a:ext cx="1022000" cy="1022000"/>
              <a:chOff x="720000" y="1133925"/>
              <a:chExt cx="766500" cy="766500"/>
            </a:xfrm>
          </p:grpSpPr>
          <p:sp>
            <p:nvSpPr>
              <p:cNvPr id="586" name="Google Shape;586;p71"/>
              <p:cNvSpPr/>
              <p:nvPr/>
            </p:nvSpPr>
            <p:spPr>
              <a:xfrm flipH="1">
                <a:off x="720000" y="1133925"/>
                <a:ext cx="766500" cy="766500"/>
              </a:xfrm>
              <a:prstGeom prst="ellipse">
                <a:avLst/>
              </a:prstGeom>
              <a:solidFill>
                <a:schemeClr val="accent1"/>
              </a:solidFill>
              <a:ln>
                <a:noFill/>
              </a:ln>
            </p:spPr>
            <p:txBody>
              <a:bodyPr spcFirstLastPara="1" wrap="square" lIns="91425" tIns="91425" rIns="91425" bIns="91425" anchor="ctr" anchorCtr="0">
                <a:noAutofit/>
              </a:bodyPr>
              <a:lstStyle/>
              <a:p>
                <a:pPr algn="ctr" defTabSz="914378"/>
                <a:endParaRPr sz="3500" dirty="0">
                  <a:solidFill>
                    <a:srgbClr val="E3DAC5"/>
                  </a:solidFill>
                  <a:latin typeface="Montserrat ExtraBold"/>
                  <a:ea typeface="Montserrat ExtraBold"/>
                  <a:cs typeface="Montserrat ExtraBold"/>
                  <a:sym typeface="Montserrat ExtraBold"/>
                </a:endParaRPr>
              </a:p>
            </p:txBody>
          </p:sp>
          <p:grpSp>
            <p:nvGrpSpPr>
              <p:cNvPr id="19" name="Google Shape;10132;p103"/>
              <p:cNvGrpSpPr/>
              <p:nvPr/>
            </p:nvGrpSpPr>
            <p:grpSpPr>
              <a:xfrm>
                <a:off x="911409" y="1312253"/>
                <a:ext cx="383682" cy="397565"/>
                <a:chOff x="1767069" y="3360146"/>
                <a:chExt cx="286324" cy="348163"/>
              </a:xfrm>
            </p:grpSpPr>
            <p:sp>
              <p:nvSpPr>
                <p:cNvPr id="20" name="Google Shape;10133;p103"/>
                <p:cNvSpPr/>
                <p:nvPr/>
              </p:nvSpPr>
              <p:spPr>
                <a:xfrm>
                  <a:off x="1767069" y="3404277"/>
                  <a:ext cx="228223" cy="304033"/>
                </a:xfrm>
                <a:custGeom>
                  <a:avLst/>
                  <a:gdLst/>
                  <a:ahLst/>
                  <a:cxnLst/>
                  <a:rect l="l" t="t" r="r" b="b"/>
                  <a:pathLst>
                    <a:path w="7204" h="9597" extrusionOk="0">
                      <a:moveTo>
                        <a:pt x="2072" y="7537"/>
                      </a:moveTo>
                      <a:lnTo>
                        <a:pt x="2072" y="9049"/>
                      </a:lnTo>
                      <a:lnTo>
                        <a:pt x="572" y="7537"/>
                      </a:lnTo>
                      <a:close/>
                      <a:moveTo>
                        <a:pt x="167" y="0"/>
                      </a:moveTo>
                      <a:cubicBezTo>
                        <a:pt x="72" y="0"/>
                        <a:pt x="0" y="72"/>
                        <a:pt x="0" y="155"/>
                      </a:cubicBezTo>
                      <a:lnTo>
                        <a:pt x="0" y="7382"/>
                      </a:lnTo>
                      <a:cubicBezTo>
                        <a:pt x="0" y="7418"/>
                        <a:pt x="12" y="7465"/>
                        <a:pt x="48" y="7501"/>
                      </a:cubicBezTo>
                      <a:lnTo>
                        <a:pt x="2096" y="9549"/>
                      </a:lnTo>
                      <a:cubicBezTo>
                        <a:pt x="2132" y="9585"/>
                        <a:pt x="2179" y="9597"/>
                        <a:pt x="2215" y="9597"/>
                      </a:cubicBezTo>
                      <a:lnTo>
                        <a:pt x="7025" y="9597"/>
                      </a:lnTo>
                      <a:cubicBezTo>
                        <a:pt x="7120" y="9597"/>
                        <a:pt x="7192" y="9513"/>
                        <a:pt x="7192" y="9430"/>
                      </a:cubicBezTo>
                      <a:lnTo>
                        <a:pt x="7192" y="7811"/>
                      </a:lnTo>
                      <a:cubicBezTo>
                        <a:pt x="7204" y="7715"/>
                        <a:pt x="7132" y="7644"/>
                        <a:pt x="7037" y="7644"/>
                      </a:cubicBezTo>
                      <a:cubicBezTo>
                        <a:pt x="6954" y="7644"/>
                        <a:pt x="6882" y="7715"/>
                        <a:pt x="6882" y="7811"/>
                      </a:cubicBezTo>
                      <a:lnTo>
                        <a:pt x="6882" y="9263"/>
                      </a:lnTo>
                      <a:lnTo>
                        <a:pt x="2382" y="9263"/>
                      </a:lnTo>
                      <a:lnTo>
                        <a:pt x="2382" y="7382"/>
                      </a:lnTo>
                      <a:cubicBezTo>
                        <a:pt x="2382" y="7287"/>
                        <a:pt x="2310" y="7215"/>
                        <a:pt x="2215" y="7215"/>
                      </a:cubicBezTo>
                      <a:lnTo>
                        <a:pt x="334" y="7215"/>
                      </a:lnTo>
                      <a:lnTo>
                        <a:pt x="334" y="322"/>
                      </a:lnTo>
                      <a:lnTo>
                        <a:pt x="1858" y="322"/>
                      </a:lnTo>
                      <a:cubicBezTo>
                        <a:pt x="1953" y="322"/>
                        <a:pt x="2024" y="250"/>
                        <a:pt x="2024" y="155"/>
                      </a:cubicBezTo>
                      <a:cubicBezTo>
                        <a:pt x="2024" y="72"/>
                        <a:pt x="1953" y="0"/>
                        <a:pt x="1858"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21" name="Google Shape;10134;p103"/>
                <p:cNvSpPr/>
                <p:nvPr/>
              </p:nvSpPr>
              <p:spPr>
                <a:xfrm>
                  <a:off x="1799509" y="3360146"/>
                  <a:ext cx="253884" cy="276883"/>
                </a:xfrm>
                <a:custGeom>
                  <a:avLst/>
                  <a:gdLst/>
                  <a:ahLst/>
                  <a:cxnLst/>
                  <a:rect l="l" t="t" r="r" b="b"/>
                  <a:pathLst>
                    <a:path w="8014" h="8740" extrusionOk="0">
                      <a:moveTo>
                        <a:pt x="4406" y="3751"/>
                      </a:moveTo>
                      <a:cubicBezTo>
                        <a:pt x="4525" y="3870"/>
                        <a:pt x="4680" y="3965"/>
                        <a:pt x="4822" y="4048"/>
                      </a:cubicBezTo>
                      <a:lnTo>
                        <a:pt x="4822" y="4132"/>
                      </a:lnTo>
                      <a:lnTo>
                        <a:pt x="334" y="4132"/>
                      </a:lnTo>
                      <a:lnTo>
                        <a:pt x="334" y="3751"/>
                      </a:lnTo>
                      <a:close/>
                      <a:moveTo>
                        <a:pt x="5870" y="0"/>
                      </a:moveTo>
                      <a:cubicBezTo>
                        <a:pt x="4941" y="0"/>
                        <a:pt x="4156" y="583"/>
                        <a:pt x="3846" y="1405"/>
                      </a:cubicBezTo>
                      <a:lnTo>
                        <a:pt x="1477" y="1405"/>
                      </a:lnTo>
                      <a:cubicBezTo>
                        <a:pt x="1393" y="1405"/>
                        <a:pt x="1310" y="1476"/>
                        <a:pt x="1310" y="1572"/>
                      </a:cubicBezTo>
                      <a:cubicBezTo>
                        <a:pt x="1310" y="1655"/>
                        <a:pt x="1393" y="1726"/>
                        <a:pt x="1477" y="1726"/>
                      </a:cubicBezTo>
                      <a:lnTo>
                        <a:pt x="3739" y="1726"/>
                      </a:lnTo>
                      <a:cubicBezTo>
                        <a:pt x="3715" y="1869"/>
                        <a:pt x="3691" y="2012"/>
                        <a:pt x="3691" y="2167"/>
                      </a:cubicBezTo>
                      <a:cubicBezTo>
                        <a:pt x="3691" y="2643"/>
                        <a:pt x="3858" y="3084"/>
                        <a:pt x="4108" y="3441"/>
                      </a:cubicBezTo>
                      <a:lnTo>
                        <a:pt x="167" y="3441"/>
                      </a:lnTo>
                      <a:cubicBezTo>
                        <a:pt x="84" y="3441"/>
                        <a:pt x="0" y="3512"/>
                        <a:pt x="0" y="3608"/>
                      </a:cubicBezTo>
                      <a:lnTo>
                        <a:pt x="0" y="4310"/>
                      </a:lnTo>
                      <a:cubicBezTo>
                        <a:pt x="0" y="4393"/>
                        <a:pt x="84" y="4465"/>
                        <a:pt x="167" y="4465"/>
                      </a:cubicBezTo>
                      <a:lnTo>
                        <a:pt x="4977" y="4465"/>
                      </a:lnTo>
                      <a:cubicBezTo>
                        <a:pt x="5061" y="4465"/>
                        <a:pt x="5144" y="4393"/>
                        <a:pt x="5144" y="4310"/>
                      </a:cubicBezTo>
                      <a:lnTo>
                        <a:pt x="5144" y="4203"/>
                      </a:lnTo>
                      <a:cubicBezTo>
                        <a:pt x="5358" y="4274"/>
                        <a:pt x="5596" y="4322"/>
                        <a:pt x="5834" y="4322"/>
                      </a:cubicBezTo>
                      <a:lnTo>
                        <a:pt x="5834" y="8573"/>
                      </a:lnTo>
                      <a:cubicBezTo>
                        <a:pt x="5834" y="8668"/>
                        <a:pt x="5918" y="8739"/>
                        <a:pt x="6001" y="8739"/>
                      </a:cubicBezTo>
                      <a:cubicBezTo>
                        <a:pt x="6096" y="8739"/>
                        <a:pt x="6168" y="8668"/>
                        <a:pt x="6168" y="8573"/>
                      </a:cubicBezTo>
                      <a:lnTo>
                        <a:pt x="6168" y="4286"/>
                      </a:lnTo>
                      <a:cubicBezTo>
                        <a:pt x="6549" y="4227"/>
                        <a:pt x="6906" y="4084"/>
                        <a:pt x="7204" y="3834"/>
                      </a:cubicBezTo>
                      <a:cubicBezTo>
                        <a:pt x="7585" y="3512"/>
                        <a:pt x="7847" y="3096"/>
                        <a:pt x="7954" y="2619"/>
                      </a:cubicBezTo>
                      <a:cubicBezTo>
                        <a:pt x="7978" y="2536"/>
                        <a:pt x="7918" y="2441"/>
                        <a:pt x="7835" y="2429"/>
                      </a:cubicBezTo>
                      <a:cubicBezTo>
                        <a:pt x="7825" y="2428"/>
                        <a:pt x="7815" y="2427"/>
                        <a:pt x="7806" y="2427"/>
                      </a:cubicBezTo>
                      <a:cubicBezTo>
                        <a:pt x="7723" y="2427"/>
                        <a:pt x="7655" y="2473"/>
                        <a:pt x="7644" y="2548"/>
                      </a:cubicBezTo>
                      <a:cubicBezTo>
                        <a:pt x="7466" y="3381"/>
                        <a:pt x="6704" y="3989"/>
                        <a:pt x="5858" y="3989"/>
                      </a:cubicBezTo>
                      <a:cubicBezTo>
                        <a:pt x="4846" y="3989"/>
                        <a:pt x="4025" y="3179"/>
                        <a:pt x="4025" y="2167"/>
                      </a:cubicBezTo>
                      <a:cubicBezTo>
                        <a:pt x="4025" y="1155"/>
                        <a:pt x="4846" y="333"/>
                        <a:pt x="5858" y="333"/>
                      </a:cubicBezTo>
                      <a:cubicBezTo>
                        <a:pt x="6787" y="333"/>
                        <a:pt x="7585" y="1048"/>
                        <a:pt x="7680" y="1965"/>
                      </a:cubicBezTo>
                      <a:cubicBezTo>
                        <a:pt x="7704" y="2060"/>
                        <a:pt x="7775" y="2119"/>
                        <a:pt x="7858" y="2119"/>
                      </a:cubicBezTo>
                      <a:cubicBezTo>
                        <a:pt x="7954" y="2107"/>
                        <a:pt x="8013" y="2024"/>
                        <a:pt x="8013" y="1941"/>
                      </a:cubicBezTo>
                      <a:cubicBezTo>
                        <a:pt x="7954" y="1417"/>
                        <a:pt x="7716" y="929"/>
                        <a:pt x="7311" y="572"/>
                      </a:cubicBezTo>
                      <a:cubicBezTo>
                        <a:pt x="6906" y="214"/>
                        <a:pt x="6406" y="0"/>
                        <a:pt x="5870"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22" name="Google Shape;10135;p103"/>
                <p:cNvSpPr/>
                <p:nvPr/>
              </p:nvSpPr>
              <p:spPr>
                <a:xfrm>
                  <a:off x="1948120" y="3388532"/>
                  <a:ext cx="78852" cy="75367"/>
                </a:xfrm>
                <a:custGeom>
                  <a:avLst/>
                  <a:gdLst/>
                  <a:ahLst/>
                  <a:cxnLst/>
                  <a:rect l="l" t="t" r="r" b="b"/>
                  <a:pathLst>
                    <a:path w="2489" h="2379" extrusionOk="0">
                      <a:moveTo>
                        <a:pt x="1513" y="330"/>
                      </a:moveTo>
                      <a:cubicBezTo>
                        <a:pt x="1667" y="330"/>
                        <a:pt x="1798" y="390"/>
                        <a:pt x="1917" y="497"/>
                      </a:cubicBezTo>
                      <a:cubicBezTo>
                        <a:pt x="2132" y="700"/>
                        <a:pt x="2132" y="1057"/>
                        <a:pt x="1905" y="1283"/>
                      </a:cubicBezTo>
                      <a:cubicBezTo>
                        <a:pt x="1792" y="1396"/>
                        <a:pt x="1646" y="1453"/>
                        <a:pt x="1504" y="1453"/>
                      </a:cubicBezTo>
                      <a:cubicBezTo>
                        <a:pt x="1361" y="1453"/>
                        <a:pt x="1221" y="1396"/>
                        <a:pt x="1120" y="1283"/>
                      </a:cubicBezTo>
                      <a:cubicBezTo>
                        <a:pt x="893" y="1057"/>
                        <a:pt x="893" y="700"/>
                        <a:pt x="1120" y="497"/>
                      </a:cubicBezTo>
                      <a:cubicBezTo>
                        <a:pt x="1215" y="390"/>
                        <a:pt x="1370" y="330"/>
                        <a:pt x="1513" y="330"/>
                      </a:cubicBezTo>
                      <a:close/>
                      <a:moveTo>
                        <a:pt x="1518" y="0"/>
                      </a:moveTo>
                      <a:cubicBezTo>
                        <a:pt x="1292" y="0"/>
                        <a:pt x="1066" y="86"/>
                        <a:pt x="893" y="259"/>
                      </a:cubicBezTo>
                      <a:cubicBezTo>
                        <a:pt x="584" y="569"/>
                        <a:pt x="548" y="1033"/>
                        <a:pt x="786" y="1390"/>
                      </a:cubicBezTo>
                      <a:lnTo>
                        <a:pt x="60" y="2116"/>
                      </a:lnTo>
                      <a:cubicBezTo>
                        <a:pt x="0" y="2176"/>
                        <a:pt x="0" y="2283"/>
                        <a:pt x="60" y="2343"/>
                      </a:cubicBezTo>
                      <a:cubicBezTo>
                        <a:pt x="96" y="2366"/>
                        <a:pt x="131" y="2378"/>
                        <a:pt x="179" y="2378"/>
                      </a:cubicBezTo>
                      <a:cubicBezTo>
                        <a:pt x="227" y="2378"/>
                        <a:pt x="274" y="2366"/>
                        <a:pt x="298" y="2343"/>
                      </a:cubicBezTo>
                      <a:lnTo>
                        <a:pt x="1024" y="1604"/>
                      </a:lnTo>
                      <a:cubicBezTo>
                        <a:pt x="1179" y="1712"/>
                        <a:pt x="1358" y="1759"/>
                        <a:pt x="1536" y="1759"/>
                      </a:cubicBezTo>
                      <a:cubicBezTo>
                        <a:pt x="1763" y="1759"/>
                        <a:pt x="1977" y="1664"/>
                        <a:pt x="2155" y="1509"/>
                      </a:cubicBezTo>
                      <a:cubicBezTo>
                        <a:pt x="2489" y="1164"/>
                        <a:pt x="2489" y="592"/>
                        <a:pt x="2144" y="259"/>
                      </a:cubicBezTo>
                      <a:cubicBezTo>
                        <a:pt x="1971" y="86"/>
                        <a:pt x="1745" y="0"/>
                        <a:pt x="1518"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23" name="Google Shape;10136;p103"/>
                <p:cNvSpPr/>
                <p:nvPr/>
              </p:nvSpPr>
              <p:spPr>
                <a:xfrm>
                  <a:off x="1800270" y="3513636"/>
                  <a:ext cx="162582" cy="10233"/>
                </a:xfrm>
                <a:custGeom>
                  <a:avLst/>
                  <a:gdLst/>
                  <a:ahLst/>
                  <a:cxnLst/>
                  <a:rect l="l" t="t" r="r" b="b"/>
                  <a:pathLst>
                    <a:path w="5132" h="323" extrusionOk="0">
                      <a:moveTo>
                        <a:pt x="155" y="1"/>
                      </a:moveTo>
                      <a:cubicBezTo>
                        <a:pt x="72" y="1"/>
                        <a:pt x="0" y="72"/>
                        <a:pt x="0" y="156"/>
                      </a:cubicBezTo>
                      <a:cubicBezTo>
                        <a:pt x="0" y="251"/>
                        <a:pt x="72" y="322"/>
                        <a:pt x="155" y="322"/>
                      </a:cubicBezTo>
                      <a:lnTo>
                        <a:pt x="4965" y="322"/>
                      </a:lnTo>
                      <a:cubicBezTo>
                        <a:pt x="5060" y="322"/>
                        <a:pt x="5132" y="251"/>
                        <a:pt x="5132" y="156"/>
                      </a:cubicBezTo>
                      <a:cubicBezTo>
                        <a:pt x="5132" y="72"/>
                        <a:pt x="5060" y="1"/>
                        <a:pt x="4965"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24" name="Google Shape;10137;p103"/>
                <p:cNvSpPr/>
                <p:nvPr/>
              </p:nvSpPr>
              <p:spPr>
                <a:xfrm>
                  <a:off x="1800270" y="3536287"/>
                  <a:ext cx="162582" cy="10201"/>
                </a:xfrm>
                <a:custGeom>
                  <a:avLst/>
                  <a:gdLst/>
                  <a:ahLst/>
                  <a:cxnLst/>
                  <a:rect l="l" t="t" r="r" b="b"/>
                  <a:pathLst>
                    <a:path w="5132" h="322" extrusionOk="0">
                      <a:moveTo>
                        <a:pt x="155" y="0"/>
                      </a:moveTo>
                      <a:cubicBezTo>
                        <a:pt x="72" y="0"/>
                        <a:pt x="0" y="72"/>
                        <a:pt x="0" y="155"/>
                      </a:cubicBezTo>
                      <a:cubicBezTo>
                        <a:pt x="0" y="250"/>
                        <a:pt x="72" y="322"/>
                        <a:pt x="155" y="322"/>
                      </a:cubicBezTo>
                      <a:lnTo>
                        <a:pt x="4965" y="322"/>
                      </a:lnTo>
                      <a:cubicBezTo>
                        <a:pt x="5060" y="322"/>
                        <a:pt x="5132" y="250"/>
                        <a:pt x="5132" y="155"/>
                      </a:cubicBezTo>
                      <a:cubicBezTo>
                        <a:pt x="5132" y="72"/>
                        <a:pt x="5060" y="0"/>
                        <a:pt x="4965"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25" name="Google Shape;10138;p103"/>
                <p:cNvSpPr/>
                <p:nvPr/>
              </p:nvSpPr>
              <p:spPr>
                <a:xfrm>
                  <a:off x="1800270" y="3558146"/>
                  <a:ext cx="162582" cy="10613"/>
                </a:xfrm>
                <a:custGeom>
                  <a:avLst/>
                  <a:gdLst/>
                  <a:ahLst/>
                  <a:cxnLst/>
                  <a:rect l="l" t="t" r="r" b="b"/>
                  <a:pathLst>
                    <a:path w="5132" h="335" extrusionOk="0">
                      <a:moveTo>
                        <a:pt x="155" y="1"/>
                      </a:moveTo>
                      <a:cubicBezTo>
                        <a:pt x="72" y="1"/>
                        <a:pt x="0" y="84"/>
                        <a:pt x="0" y="168"/>
                      </a:cubicBezTo>
                      <a:cubicBezTo>
                        <a:pt x="0" y="263"/>
                        <a:pt x="72" y="334"/>
                        <a:pt x="155" y="334"/>
                      </a:cubicBezTo>
                      <a:lnTo>
                        <a:pt x="4965" y="334"/>
                      </a:lnTo>
                      <a:cubicBezTo>
                        <a:pt x="5060" y="334"/>
                        <a:pt x="5132" y="263"/>
                        <a:pt x="5132" y="168"/>
                      </a:cubicBezTo>
                      <a:cubicBezTo>
                        <a:pt x="5132" y="84"/>
                        <a:pt x="5060" y="1"/>
                        <a:pt x="4965"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26" name="Google Shape;10139;p103"/>
                <p:cNvSpPr/>
                <p:nvPr/>
              </p:nvSpPr>
              <p:spPr>
                <a:xfrm>
                  <a:off x="1800270" y="3580798"/>
                  <a:ext cx="162582" cy="10581"/>
                </a:xfrm>
                <a:custGeom>
                  <a:avLst/>
                  <a:gdLst/>
                  <a:ahLst/>
                  <a:cxnLst/>
                  <a:rect l="l" t="t" r="r" b="b"/>
                  <a:pathLst>
                    <a:path w="5132" h="334" extrusionOk="0">
                      <a:moveTo>
                        <a:pt x="155" y="0"/>
                      </a:moveTo>
                      <a:cubicBezTo>
                        <a:pt x="72" y="0"/>
                        <a:pt x="0" y="84"/>
                        <a:pt x="0" y="167"/>
                      </a:cubicBezTo>
                      <a:cubicBezTo>
                        <a:pt x="0" y="262"/>
                        <a:pt x="72" y="334"/>
                        <a:pt x="155" y="334"/>
                      </a:cubicBezTo>
                      <a:lnTo>
                        <a:pt x="4965" y="334"/>
                      </a:lnTo>
                      <a:cubicBezTo>
                        <a:pt x="5060" y="334"/>
                        <a:pt x="5132" y="262"/>
                        <a:pt x="5132" y="167"/>
                      </a:cubicBezTo>
                      <a:cubicBezTo>
                        <a:pt x="5132" y="84"/>
                        <a:pt x="5060" y="0"/>
                        <a:pt x="4965"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grpSp>
        </p:grpSp>
      </p:grpSp>
      <p:grpSp>
        <p:nvGrpSpPr>
          <p:cNvPr id="6" name="Groupe 5"/>
          <p:cNvGrpSpPr/>
          <p:nvPr/>
        </p:nvGrpSpPr>
        <p:grpSpPr>
          <a:xfrm>
            <a:off x="7920656" y="1830990"/>
            <a:ext cx="766500" cy="766500"/>
            <a:chOff x="7657500" y="2378300"/>
            <a:chExt cx="766500" cy="766500"/>
          </a:xfrm>
        </p:grpSpPr>
        <p:sp>
          <p:nvSpPr>
            <p:cNvPr id="592" name="Google Shape;592;p71"/>
            <p:cNvSpPr/>
            <p:nvPr/>
          </p:nvSpPr>
          <p:spPr>
            <a:xfrm flipH="1">
              <a:off x="7657500" y="2378300"/>
              <a:ext cx="766500" cy="766500"/>
            </a:xfrm>
            <a:prstGeom prst="ellipse">
              <a:avLst/>
            </a:prstGeom>
            <a:solidFill>
              <a:schemeClr val="accent2"/>
            </a:solidFill>
            <a:ln>
              <a:noFill/>
            </a:ln>
          </p:spPr>
          <p:txBody>
            <a:bodyPr spcFirstLastPara="1" wrap="square" lIns="91425" tIns="91425" rIns="91425" bIns="91425" anchor="ctr" anchorCtr="0">
              <a:noAutofit/>
            </a:bodyPr>
            <a:lstStyle/>
            <a:p>
              <a:pPr algn="ctr" defTabSz="914378"/>
              <a:endParaRPr sz="3500" dirty="0">
                <a:solidFill>
                  <a:srgbClr val="E3DAC5"/>
                </a:solidFill>
                <a:latin typeface="Montserrat ExtraBold"/>
                <a:ea typeface="Montserrat ExtraBold"/>
                <a:cs typeface="Montserrat ExtraBold"/>
                <a:sym typeface="Montserrat ExtraBold"/>
              </a:endParaRPr>
            </a:p>
          </p:txBody>
        </p:sp>
        <p:grpSp>
          <p:nvGrpSpPr>
            <p:cNvPr id="28" name="Google Shape;10589;p103"/>
            <p:cNvGrpSpPr/>
            <p:nvPr/>
          </p:nvGrpSpPr>
          <p:grpSpPr>
            <a:xfrm>
              <a:off x="7857507" y="2522100"/>
              <a:ext cx="503289" cy="478900"/>
              <a:chOff x="1293706" y="1966416"/>
              <a:chExt cx="369294" cy="350444"/>
            </a:xfrm>
          </p:grpSpPr>
          <p:sp>
            <p:nvSpPr>
              <p:cNvPr id="29" name="Google Shape;10590;p103"/>
              <p:cNvSpPr/>
              <p:nvPr/>
            </p:nvSpPr>
            <p:spPr>
              <a:xfrm>
                <a:off x="1509067" y="1966416"/>
                <a:ext cx="153933" cy="162994"/>
              </a:xfrm>
              <a:custGeom>
                <a:avLst/>
                <a:gdLst/>
                <a:ahLst/>
                <a:cxnLst/>
                <a:rect l="l" t="t" r="r" b="b"/>
                <a:pathLst>
                  <a:path w="4859" h="5145" extrusionOk="0">
                    <a:moveTo>
                      <a:pt x="2514" y="0"/>
                    </a:moveTo>
                    <a:cubicBezTo>
                      <a:pt x="1759" y="0"/>
                      <a:pt x="1016" y="363"/>
                      <a:pt x="560" y="1036"/>
                    </a:cubicBezTo>
                    <a:cubicBezTo>
                      <a:pt x="1" y="1870"/>
                      <a:pt x="36" y="2953"/>
                      <a:pt x="632" y="3739"/>
                    </a:cubicBezTo>
                    <a:lnTo>
                      <a:pt x="572" y="4965"/>
                    </a:lnTo>
                    <a:cubicBezTo>
                      <a:pt x="572" y="5025"/>
                      <a:pt x="596" y="5085"/>
                      <a:pt x="643" y="5108"/>
                    </a:cubicBezTo>
                    <a:cubicBezTo>
                      <a:pt x="679" y="5120"/>
                      <a:pt x="703" y="5144"/>
                      <a:pt x="739" y="5144"/>
                    </a:cubicBezTo>
                    <a:cubicBezTo>
                      <a:pt x="763" y="5144"/>
                      <a:pt x="774" y="5144"/>
                      <a:pt x="810" y="5120"/>
                    </a:cubicBezTo>
                    <a:lnTo>
                      <a:pt x="1929" y="4608"/>
                    </a:lnTo>
                    <a:cubicBezTo>
                      <a:pt x="2120" y="4644"/>
                      <a:pt x="2310" y="4680"/>
                      <a:pt x="2501" y="4680"/>
                    </a:cubicBezTo>
                    <a:cubicBezTo>
                      <a:pt x="3275" y="4680"/>
                      <a:pt x="4013" y="4311"/>
                      <a:pt x="4453" y="3632"/>
                    </a:cubicBezTo>
                    <a:cubicBezTo>
                      <a:pt x="4692" y="3275"/>
                      <a:pt x="4823" y="2858"/>
                      <a:pt x="4846" y="2441"/>
                    </a:cubicBezTo>
                    <a:cubicBezTo>
                      <a:pt x="4858" y="2370"/>
                      <a:pt x="4787" y="2287"/>
                      <a:pt x="4692" y="2287"/>
                    </a:cubicBezTo>
                    <a:cubicBezTo>
                      <a:pt x="4608" y="2287"/>
                      <a:pt x="4513" y="2358"/>
                      <a:pt x="4513" y="2441"/>
                    </a:cubicBezTo>
                    <a:cubicBezTo>
                      <a:pt x="4501" y="2799"/>
                      <a:pt x="4382" y="3156"/>
                      <a:pt x="4168" y="3453"/>
                    </a:cubicBezTo>
                    <a:cubicBezTo>
                      <a:pt x="3786" y="4030"/>
                      <a:pt x="3158" y="4352"/>
                      <a:pt x="2504" y="4352"/>
                    </a:cubicBezTo>
                    <a:cubicBezTo>
                      <a:pt x="2321" y="4352"/>
                      <a:pt x="2136" y="4327"/>
                      <a:pt x="1953" y="4275"/>
                    </a:cubicBezTo>
                    <a:cubicBezTo>
                      <a:pt x="1933" y="4270"/>
                      <a:pt x="1918" y="4267"/>
                      <a:pt x="1903" y="4267"/>
                    </a:cubicBezTo>
                    <a:cubicBezTo>
                      <a:pt x="1882" y="4267"/>
                      <a:pt x="1862" y="4273"/>
                      <a:pt x="1834" y="4287"/>
                    </a:cubicBezTo>
                    <a:lnTo>
                      <a:pt x="929" y="4727"/>
                    </a:lnTo>
                    <a:lnTo>
                      <a:pt x="977" y="3715"/>
                    </a:lnTo>
                    <a:cubicBezTo>
                      <a:pt x="977" y="3668"/>
                      <a:pt x="953" y="3632"/>
                      <a:pt x="941" y="3596"/>
                    </a:cubicBezTo>
                    <a:cubicBezTo>
                      <a:pt x="393" y="2906"/>
                      <a:pt x="358" y="1953"/>
                      <a:pt x="858" y="1227"/>
                    </a:cubicBezTo>
                    <a:cubicBezTo>
                      <a:pt x="1237" y="646"/>
                      <a:pt x="1868" y="336"/>
                      <a:pt x="2512" y="336"/>
                    </a:cubicBezTo>
                    <a:cubicBezTo>
                      <a:pt x="2898" y="336"/>
                      <a:pt x="3288" y="447"/>
                      <a:pt x="3632" y="679"/>
                    </a:cubicBezTo>
                    <a:cubicBezTo>
                      <a:pt x="4037" y="941"/>
                      <a:pt x="4334" y="1358"/>
                      <a:pt x="4453" y="1822"/>
                    </a:cubicBezTo>
                    <a:cubicBezTo>
                      <a:pt x="4484" y="1893"/>
                      <a:pt x="4548" y="1947"/>
                      <a:pt x="4618" y="1947"/>
                    </a:cubicBezTo>
                    <a:cubicBezTo>
                      <a:pt x="4631" y="1947"/>
                      <a:pt x="4643" y="1945"/>
                      <a:pt x="4656" y="1941"/>
                    </a:cubicBezTo>
                    <a:cubicBezTo>
                      <a:pt x="4751" y="1906"/>
                      <a:pt x="4811" y="1822"/>
                      <a:pt x="4787" y="1727"/>
                    </a:cubicBezTo>
                    <a:cubicBezTo>
                      <a:pt x="4632" y="1179"/>
                      <a:pt x="4287" y="703"/>
                      <a:pt x="3811" y="393"/>
                    </a:cubicBezTo>
                    <a:cubicBezTo>
                      <a:pt x="3412" y="128"/>
                      <a:pt x="2961" y="0"/>
                      <a:pt x="251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0" name="Google Shape;10591;p103"/>
              <p:cNvSpPr/>
              <p:nvPr/>
            </p:nvSpPr>
            <p:spPr>
              <a:xfrm>
                <a:off x="1574328" y="2021096"/>
                <a:ext cx="28702" cy="54363"/>
              </a:xfrm>
              <a:custGeom>
                <a:avLst/>
                <a:gdLst/>
                <a:ahLst/>
                <a:cxnLst/>
                <a:rect l="l" t="t" r="r" b="b"/>
                <a:pathLst>
                  <a:path w="906" h="1716" extrusionOk="0">
                    <a:moveTo>
                      <a:pt x="179" y="1"/>
                    </a:moveTo>
                    <a:cubicBezTo>
                      <a:pt x="84" y="1"/>
                      <a:pt x="12" y="84"/>
                      <a:pt x="12" y="168"/>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22" y="1715"/>
                      <a:pt x="893" y="1644"/>
                      <a:pt x="893" y="1549"/>
                    </a:cubicBezTo>
                    <a:cubicBezTo>
                      <a:pt x="905" y="1465"/>
                      <a:pt x="834" y="1394"/>
                      <a:pt x="727" y="1394"/>
                    </a:cubicBezTo>
                    <a:lnTo>
                      <a:pt x="608" y="1394"/>
                    </a:lnTo>
                    <a:lnTo>
                      <a:pt x="608" y="168"/>
                    </a:lnTo>
                    <a:cubicBezTo>
                      <a:pt x="608" y="84"/>
                      <a:pt x="536" y="1"/>
                      <a:pt x="441"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1" name="Google Shape;10592;p103"/>
              <p:cNvSpPr/>
              <p:nvPr/>
            </p:nvSpPr>
            <p:spPr>
              <a:xfrm>
                <a:off x="1578098" y="2004147"/>
                <a:ext cx="15872" cy="16252"/>
              </a:xfrm>
              <a:custGeom>
                <a:avLst/>
                <a:gdLst/>
                <a:ahLst/>
                <a:cxnLst/>
                <a:rect l="l" t="t" r="r" b="b"/>
                <a:pathLst>
                  <a:path w="501" h="513" extrusionOk="0">
                    <a:moveTo>
                      <a:pt x="250" y="0"/>
                    </a:moveTo>
                    <a:cubicBezTo>
                      <a:pt x="119" y="0"/>
                      <a:pt x="0" y="119"/>
                      <a:pt x="0" y="262"/>
                    </a:cubicBezTo>
                    <a:cubicBezTo>
                      <a:pt x="0" y="393"/>
                      <a:pt x="119" y="512"/>
                      <a:pt x="250" y="512"/>
                    </a:cubicBezTo>
                    <a:cubicBezTo>
                      <a:pt x="381" y="512"/>
                      <a:pt x="500" y="393"/>
                      <a:pt x="500" y="262"/>
                    </a:cubicBezTo>
                    <a:cubicBezTo>
                      <a:pt x="489" y="107"/>
                      <a:pt x="381" y="0"/>
                      <a:pt x="250"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2" name="Google Shape;10593;p103"/>
              <p:cNvSpPr/>
              <p:nvPr/>
            </p:nvSpPr>
            <p:spPr>
              <a:xfrm>
                <a:off x="1293706" y="1999997"/>
                <a:ext cx="274982" cy="316863"/>
              </a:xfrm>
              <a:custGeom>
                <a:avLst/>
                <a:gdLst/>
                <a:ahLst/>
                <a:cxnLst/>
                <a:rect l="l" t="t" r="r" b="b"/>
                <a:pathLst>
                  <a:path w="8680" h="10002" extrusionOk="0">
                    <a:moveTo>
                      <a:pt x="2096" y="2655"/>
                    </a:moveTo>
                    <a:lnTo>
                      <a:pt x="2096" y="3727"/>
                    </a:lnTo>
                    <a:cubicBezTo>
                      <a:pt x="1905" y="3644"/>
                      <a:pt x="1762" y="3465"/>
                      <a:pt x="1762" y="3251"/>
                    </a:cubicBezTo>
                    <a:lnTo>
                      <a:pt x="1762" y="3132"/>
                    </a:lnTo>
                    <a:cubicBezTo>
                      <a:pt x="1762" y="2905"/>
                      <a:pt x="1893" y="2727"/>
                      <a:pt x="2096" y="2655"/>
                    </a:cubicBezTo>
                    <a:close/>
                    <a:moveTo>
                      <a:pt x="6620" y="2655"/>
                    </a:moveTo>
                    <a:cubicBezTo>
                      <a:pt x="6822" y="2727"/>
                      <a:pt x="6965" y="2905"/>
                      <a:pt x="6965" y="3132"/>
                    </a:cubicBezTo>
                    <a:lnTo>
                      <a:pt x="6965" y="3251"/>
                    </a:lnTo>
                    <a:cubicBezTo>
                      <a:pt x="6965" y="3465"/>
                      <a:pt x="6834" y="3644"/>
                      <a:pt x="6620" y="3727"/>
                    </a:cubicBezTo>
                    <a:lnTo>
                      <a:pt x="6620" y="2655"/>
                    </a:lnTo>
                    <a:close/>
                    <a:moveTo>
                      <a:pt x="6703" y="4060"/>
                    </a:moveTo>
                    <a:lnTo>
                      <a:pt x="6858" y="5394"/>
                    </a:lnTo>
                    <a:lnTo>
                      <a:pt x="6346" y="5394"/>
                    </a:lnTo>
                    <a:cubicBezTo>
                      <a:pt x="6525" y="5108"/>
                      <a:pt x="6620" y="4763"/>
                      <a:pt x="6620" y="4406"/>
                    </a:cubicBezTo>
                    <a:lnTo>
                      <a:pt x="6620" y="4084"/>
                    </a:lnTo>
                    <a:cubicBezTo>
                      <a:pt x="6656" y="4084"/>
                      <a:pt x="6668" y="4060"/>
                      <a:pt x="6703" y="4060"/>
                    </a:cubicBezTo>
                    <a:close/>
                    <a:moveTo>
                      <a:pt x="3739" y="1405"/>
                    </a:moveTo>
                    <a:cubicBezTo>
                      <a:pt x="3810" y="1643"/>
                      <a:pt x="3941" y="1953"/>
                      <a:pt x="4132" y="2251"/>
                    </a:cubicBezTo>
                    <a:cubicBezTo>
                      <a:pt x="4572" y="2870"/>
                      <a:pt x="5179" y="3227"/>
                      <a:pt x="5917" y="3274"/>
                    </a:cubicBezTo>
                    <a:lnTo>
                      <a:pt x="5917" y="3572"/>
                    </a:lnTo>
                    <a:cubicBezTo>
                      <a:pt x="5906" y="4215"/>
                      <a:pt x="5572" y="4822"/>
                      <a:pt x="5001" y="5168"/>
                    </a:cubicBezTo>
                    <a:lnTo>
                      <a:pt x="4751" y="5310"/>
                    </a:lnTo>
                    <a:cubicBezTo>
                      <a:pt x="4632" y="5382"/>
                      <a:pt x="4498" y="5418"/>
                      <a:pt x="4364" y="5418"/>
                    </a:cubicBezTo>
                    <a:cubicBezTo>
                      <a:pt x="4230" y="5418"/>
                      <a:pt x="4096" y="5382"/>
                      <a:pt x="3977" y="5310"/>
                    </a:cubicBezTo>
                    <a:lnTo>
                      <a:pt x="3727" y="5168"/>
                    </a:lnTo>
                    <a:cubicBezTo>
                      <a:pt x="3155" y="4834"/>
                      <a:pt x="2810" y="4227"/>
                      <a:pt x="2810" y="3572"/>
                    </a:cubicBezTo>
                    <a:lnTo>
                      <a:pt x="2810" y="2322"/>
                    </a:lnTo>
                    <a:cubicBezTo>
                      <a:pt x="3024" y="2239"/>
                      <a:pt x="3429" y="1977"/>
                      <a:pt x="3739" y="1405"/>
                    </a:cubicBezTo>
                    <a:close/>
                    <a:moveTo>
                      <a:pt x="5477" y="5715"/>
                    </a:moveTo>
                    <a:cubicBezTo>
                      <a:pt x="5429" y="5727"/>
                      <a:pt x="5394" y="5763"/>
                      <a:pt x="5346" y="5775"/>
                    </a:cubicBezTo>
                    <a:lnTo>
                      <a:pt x="5346" y="5715"/>
                    </a:lnTo>
                    <a:close/>
                    <a:moveTo>
                      <a:pt x="5001" y="5549"/>
                    </a:moveTo>
                    <a:lnTo>
                      <a:pt x="5001" y="5870"/>
                    </a:lnTo>
                    <a:cubicBezTo>
                      <a:pt x="4953" y="5882"/>
                      <a:pt x="4894" y="5882"/>
                      <a:pt x="4846" y="5882"/>
                    </a:cubicBezTo>
                    <a:cubicBezTo>
                      <a:pt x="4822" y="5810"/>
                      <a:pt x="4798" y="5751"/>
                      <a:pt x="4727" y="5691"/>
                    </a:cubicBezTo>
                    <a:cubicBezTo>
                      <a:pt x="4786" y="5656"/>
                      <a:pt x="4846" y="5644"/>
                      <a:pt x="4905" y="5596"/>
                    </a:cubicBezTo>
                    <a:lnTo>
                      <a:pt x="5001" y="5549"/>
                    </a:lnTo>
                    <a:close/>
                    <a:moveTo>
                      <a:pt x="4378" y="5881"/>
                    </a:moveTo>
                    <a:cubicBezTo>
                      <a:pt x="4474" y="5881"/>
                      <a:pt x="4536" y="5960"/>
                      <a:pt x="4536" y="6061"/>
                    </a:cubicBezTo>
                    <a:cubicBezTo>
                      <a:pt x="4536" y="6168"/>
                      <a:pt x="4465" y="6239"/>
                      <a:pt x="4358" y="6239"/>
                    </a:cubicBezTo>
                    <a:cubicBezTo>
                      <a:pt x="4263" y="6239"/>
                      <a:pt x="4179" y="6168"/>
                      <a:pt x="4179" y="6061"/>
                    </a:cubicBezTo>
                    <a:cubicBezTo>
                      <a:pt x="4179" y="5953"/>
                      <a:pt x="4263" y="5882"/>
                      <a:pt x="4358" y="5882"/>
                    </a:cubicBezTo>
                    <a:cubicBezTo>
                      <a:pt x="4365" y="5881"/>
                      <a:pt x="4371" y="5881"/>
                      <a:pt x="4378" y="5881"/>
                    </a:cubicBezTo>
                    <a:close/>
                    <a:moveTo>
                      <a:pt x="3703" y="5537"/>
                    </a:moveTo>
                    <a:lnTo>
                      <a:pt x="3798" y="5584"/>
                    </a:lnTo>
                    <a:lnTo>
                      <a:pt x="3977" y="5668"/>
                    </a:lnTo>
                    <a:cubicBezTo>
                      <a:pt x="3882" y="5763"/>
                      <a:pt x="3822" y="5894"/>
                      <a:pt x="3822" y="6025"/>
                    </a:cubicBezTo>
                    <a:cubicBezTo>
                      <a:pt x="3846" y="6144"/>
                      <a:pt x="3870" y="6251"/>
                      <a:pt x="3917" y="6322"/>
                    </a:cubicBezTo>
                    <a:lnTo>
                      <a:pt x="3703" y="6180"/>
                    </a:lnTo>
                    <a:lnTo>
                      <a:pt x="3703" y="5537"/>
                    </a:lnTo>
                    <a:close/>
                    <a:moveTo>
                      <a:pt x="4870" y="6203"/>
                    </a:moveTo>
                    <a:cubicBezTo>
                      <a:pt x="4882" y="6215"/>
                      <a:pt x="4897" y="6221"/>
                      <a:pt x="4914" y="6221"/>
                    </a:cubicBezTo>
                    <a:cubicBezTo>
                      <a:pt x="4932" y="6221"/>
                      <a:pt x="4953" y="6215"/>
                      <a:pt x="4977" y="6203"/>
                    </a:cubicBezTo>
                    <a:lnTo>
                      <a:pt x="4977" y="6203"/>
                    </a:lnTo>
                    <a:lnTo>
                      <a:pt x="4810" y="6322"/>
                    </a:lnTo>
                    <a:cubicBezTo>
                      <a:pt x="4834" y="6299"/>
                      <a:pt x="4846" y="6251"/>
                      <a:pt x="4870" y="6203"/>
                    </a:cubicBezTo>
                    <a:close/>
                    <a:moveTo>
                      <a:pt x="4465" y="6561"/>
                    </a:moveTo>
                    <a:lnTo>
                      <a:pt x="4358" y="6644"/>
                    </a:lnTo>
                    <a:lnTo>
                      <a:pt x="4239" y="6561"/>
                    </a:lnTo>
                    <a:lnTo>
                      <a:pt x="4239" y="6561"/>
                    </a:lnTo>
                    <a:cubicBezTo>
                      <a:pt x="4274" y="6584"/>
                      <a:pt x="4322" y="6584"/>
                      <a:pt x="4346" y="6584"/>
                    </a:cubicBezTo>
                    <a:cubicBezTo>
                      <a:pt x="4393" y="6584"/>
                      <a:pt x="4417" y="6584"/>
                      <a:pt x="4465" y="6561"/>
                    </a:cubicBezTo>
                    <a:close/>
                    <a:moveTo>
                      <a:pt x="5013" y="6596"/>
                    </a:moveTo>
                    <a:lnTo>
                      <a:pt x="5013" y="7334"/>
                    </a:lnTo>
                    <a:lnTo>
                      <a:pt x="4620" y="6882"/>
                    </a:lnTo>
                    <a:lnTo>
                      <a:pt x="5013" y="6596"/>
                    </a:lnTo>
                    <a:close/>
                    <a:moveTo>
                      <a:pt x="3727" y="6608"/>
                    </a:moveTo>
                    <a:lnTo>
                      <a:pt x="4120" y="6894"/>
                    </a:lnTo>
                    <a:lnTo>
                      <a:pt x="3727" y="7358"/>
                    </a:lnTo>
                    <a:lnTo>
                      <a:pt x="3727" y="6608"/>
                    </a:lnTo>
                    <a:close/>
                    <a:moveTo>
                      <a:pt x="4334" y="0"/>
                    </a:moveTo>
                    <a:cubicBezTo>
                      <a:pt x="3715" y="0"/>
                      <a:pt x="3143" y="226"/>
                      <a:pt x="2691" y="631"/>
                    </a:cubicBezTo>
                    <a:cubicBezTo>
                      <a:pt x="2250" y="1024"/>
                      <a:pt x="1953" y="1584"/>
                      <a:pt x="1869" y="2179"/>
                    </a:cubicBezTo>
                    <a:lnTo>
                      <a:pt x="1846" y="2370"/>
                    </a:lnTo>
                    <a:cubicBezTo>
                      <a:pt x="1560" y="2501"/>
                      <a:pt x="1369" y="2798"/>
                      <a:pt x="1369" y="3132"/>
                    </a:cubicBezTo>
                    <a:lnTo>
                      <a:pt x="1369" y="3251"/>
                    </a:lnTo>
                    <a:cubicBezTo>
                      <a:pt x="1369" y="3501"/>
                      <a:pt x="1488" y="3727"/>
                      <a:pt x="1655" y="3882"/>
                    </a:cubicBezTo>
                    <a:lnTo>
                      <a:pt x="1453" y="5537"/>
                    </a:lnTo>
                    <a:cubicBezTo>
                      <a:pt x="1453" y="5584"/>
                      <a:pt x="1476" y="5644"/>
                      <a:pt x="1500" y="5668"/>
                    </a:cubicBezTo>
                    <a:cubicBezTo>
                      <a:pt x="1536" y="5703"/>
                      <a:pt x="1572" y="5727"/>
                      <a:pt x="1631" y="5727"/>
                    </a:cubicBezTo>
                    <a:lnTo>
                      <a:pt x="3334" y="5727"/>
                    </a:lnTo>
                    <a:lnTo>
                      <a:pt x="3334" y="6168"/>
                    </a:lnTo>
                    <a:lnTo>
                      <a:pt x="1607" y="6715"/>
                    </a:lnTo>
                    <a:cubicBezTo>
                      <a:pt x="655" y="7025"/>
                      <a:pt x="0" y="7906"/>
                      <a:pt x="0" y="8918"/>
                    </a:cubicBezTo>
                    <a:lnTo>
                      <a:pt x="0" y="9835"/>
                    </a:lnTo>
                    <a:cubicBezTo>
                      <a:pt x="0" y="9930"/>
                      <a:pt x="72" y="10001"/>
                      <a:pt x="167" y="10001"/>
                    </a:cubicBezTo>
                    <a:lnTo>
                      <a:pt x="2262" y="10001"/>
                    </a:lnTo>
                    <a:cubicBezTo>
                      <a:pt x="2346" y="10001"/>
                      <a:pt x="2429" y="9930"/>
                      <a:pt x="2429" y="9835"/>
                    </a:cubicBezTo>
                    <a:cubicBezTo>
                      <a:pt x="2429" y="9751"/>
                      <a:pt x="2346" y="9680"/>
                      <a:pt x="2262" y="9680"/>
                    </a:cubicBezTo>
                    <a:lnTo>
                      <a:pt x="322" y="9680"/>
                    </a:lnTo>
                    <a:lnTo>
                      <a:pt x="322" y="8930"/>
                    </a:lnTo>
                    <a:cubicBezTo>
                      <a:pt x="322" y="8073"/>
                      <a:pt x="881" y="7323"/>
                      <a:pt x="1691" y="7061"/>
                    </a:cubicBezTo>
                    <a:lnTo>
                      <a:pt x="3322" y="6537"/>
                    </a:lnTo>
                    <a:lnTo>
                      <a:pt x="3322" y="7835"/>
                    </a:lnTo>
                    <a:cubicBezTo>
                      <a:pt x="3322" y="7906"/>
                      <a:pt x="3358" y="7966"/>
                      <a:pt x="3417" y="7989"/>
                    </a:cubicBezTo>
                    <a:cubicBezTo>
                      <a:pt x="3441" y="7989"/>
                      <a:pt x="3465" y="8013"/>
                      <a:pt x="3477" y="8013"/>
                    </a:cubicBezTo>
                    <a:cubicBezTo>
                      <a:pt x="3524" y="8013"/>
                      <a:pt x="3584" y="7989"/>
                      <a:pt x="3620" y="7954"/>
                    </a:cubicBezTo>
                    <a:lnTo>
                      <a:pt x="4298" y="7144"/>
                    </a:lnTo>
                    <a:lnTo>
                      <a:pt x="4989" y="7954"/>
                    </a:lnTo>
                    <a:cubicBezTo>
                      <a:pt x="5013" y="7989"/>
                      <a:pt x="5060" y="8013"/>
                      <a:pt x="5120" y="8013"/>
                    </a:cubicBezTo>
                    <a:cubicBezTo>
                      <a:pt x="5132" y="8013"/>
                      <a:pt x="5167" y="8013"/>
                      <a:pt x="5179" y="7989"/>
                    </a:cubicBezTo>
                    <a:cubicBezTo>
                      <a:pt x="5251" y="7966"/>
                      <a:pt x="5286" y="7906"/>
                      <a:pt x="5286" y="7835"/>
                    </a:cubicBezTo>
                    <a:lnTo>
                      <a:pt x="5286" y="6537"/>
                    </a:lnTo>
                    <a:lnTo>
                      <a:pt x="6906" y="7061"/>
                    </a:lnTo>
                    <a:cubicBezTo>
                      <a:pt x="7727" y="7323"/>
                      <a:pt x="8275" y="8073"/>
                      <a:pt x="8275" y="8930"/>
                    </a:cubicBezTo>
                    <a:lnTo>
                      <a:pt x="8275" y="9680"/>
                    </a:lnTo>
                    <a:lnTo>
                      <a:pt x="2917" y="9680"/>
                    </a:lnTo>
                    <a:cubicBezTo>
                      <a:pt x="2822" y="9680"/>
                      <a:pt x="2750" y="9751"/>
                      <a:pt x="2750" y="9835"/>
                    </a:cubicBezTo>
                    <a:cubicBezTo>
                      <a:pt x="2750" y="9930"/>
                      <a:pt x="2822" y="10001"/>
                      <a:pt x="2917" y="10001"/>
                    </a:cubicBezTo>
                    <a:lnTo>
                      <a:pt x="8513" y="10001"/>
                    </a:lnTo>
                    <a:cubicBezTo>
                      <a:pt x="8608" y="10001"/>
                      <a:pt x="8680" y="9930"/>
                      <a:pt x="8680" y="9835"/>
                    </a:cubicBezTo>
                    <a:lnTo>
                      <a:pt x="8680" y="8918"/>
                    </a:lnTo>
                    <a:cubicBezTo>
                      <a:pt x="8680" y="7906"/>
                      <a:pt x="8037" y="7013"/>
                      <a:pt x="7072" y="6715"/>
                    </a:cubicBezTo>
                    <a:lnTo>
                      <a:pt x="5346" y="6168"/>
                    </a:lnTo>
                    <a:lnTo>
                      <a:pt x="5346" y="6144"/>
                    </a:lnTo>
                    <a:cubicBezTo>
                      <a:pt x="5608" y="6061"/>
                      <a:pt x="5846" y="5930"/>
                      <a:pt x="6060" y="5727"/>
                    </a:cubicBezTo>
                    <a:lnTo>
                      <a:pt x="7037" y="5727"/>
                    </a:lnTo>
                    <a:cubicBezTo>
                      <a:pt x="7084" y="5727"/>
                      <a:pt x="7132" y="5715"/>
                      <a:pt x="7180" y="5668"/>
                    </a:cubicBezTo>
                    <a:cubicBezTo>
                      <a:pt x="7203" y="5644"/>
                      <a:pt x="7215" y="5584"/>
                      <a:pt x="7215" y="5537"/>
                    </a:cubicBezTo>
                    <a:lnTo>
                      <a:pt x="7025" y="3882"/>
                    </a:lnTo>
                    <a:cubicBezTo>
                      <a:pt x="7203" y="3739"/>
                      <a:pt x="7311" y="3501"/>
                      <a:pt x="7311" y="3251"/>
                    </a:cubicBezTo>
                    <a:lnTo>
                      <a:pt x="7311" y="3132"/>
                    </a:lnTo>
                    <a:cubicBezTo>
                      <a:pt x="7311" y="2798"/>
                      <a:pt x="7108" y="2501"/>
                      <a:pt x="6834" y="2370"/>
                    </a:cubicBezTo>
                    <a:lnTo>
                      <a:pt x="6799" y="2179"/>
                    </a:lnTo>
                    <a:cubicBezTo>
                      <a:pt x="6727" y="1548"/>
                      <a:pt x="6418" y="988"/>
                      <a:pt x="5941" y="584"/>
                    </a:cubicBezTo>
                    <a:cubicBezTo>
                      <a:pt x="5909" y="557"/>
                      <a:pt x="5870" y="545"/>
                      <a:pt x="5831" y="545"/>
                    </a:cubicBezTo>
                    <a:cubicBezTo>
                      <a:pt x="5783" y="545"/>
                      <a:pt x="5736" y="563"/>
                      <a:pt x="5703" y="596"/>
                    </a:cubicBezTo>
                    <a:cubicBezTo>
                      <a:pt x="5644" y="667"/>
                      <a:pt x="5656" y="774"/>
                      <a:pt x="5715" y="834"/>
                    </a:cubicBezTo>
                    <a:cubicBezTo>
                      <a:pt x="6132" y="1179"/>
                      <a:pt x="6382" y="1667"/>
                      <a:pt x="6465" y="2203"/>
                    </a:cubicBezTo>
                    <a:lnTo>
                      <a:pt x="6465" y="2262"/>
                    </a:lnTo>
                    <a:lnTo>
                      <a:pt x="6429" y="2262"/>
                    </a:lnTo>
                    <a:cubicBezTo>
                      <a:pt x="6334" y="2262"/>
                      <a:pt x="6263" y="2334"/>
                      <a:pt x="6263" y="2429"/>
                    </a:cubicBezTo>
                    <a:lnTo>
                      <a:pt x="6263" y="3905"/>
                    </a:lnTo>
                    <a:lnTo>
                      <a:pt x="6263" y="3917"/>
                    </a:lnTo>
                    <a:lnTo>
                      <a:pt x="6263" y="3929"/>
                    </a:lnTo>
                    <a:lnTo>
                      <a:pt x="6263" y="4382"/>
                    </a:lnTo>
                    <a:cubicBezTo>
                      <a:pt x="6263" y="4751"/>
                      <a:pt x="6132" y="5096"/>
                      <a:pt x="5894" y="5358"/>
                    </a:cubicBezTo>
                    <a:lnTo>
                      <a:pt x="5322" y="5358"/>
                    </a:lnTo>
                    <a:lnTo>
                      <a:pt x="5322" y="5310"/>
                    </a:lnTo>
                    <a:cubicBezTo>
                      <a:pt x="5894" y="4894"/>
                      <a:pt x="6239" y="4239"/>
                      <a:pt x="6239" y="3524"/>
                    </a:cubicBezTo>
                    <a:lnTo>
                      <a:pt x="6239" y="3072"/>
                    </a:lnTo>
                    <a:cubicBezTo>
                      <a:pt x="6239" y="2977"/>
                      <a:pt x="6168" y="2905"/>
                      <a:pt x="6072" y="2905"/>
                    </a:cubicBezTo>
                    <a:cubicBezTo>
                      <a:pt x="4596" y="2905"/>
                      <a:pt x="4096" y="1619"/>
                      <a:pt x="3929" y="869"/>
                    </a:cubicBezTo>
                    <a:cubicBezTo>
                      <a:pt x="3929" y="846"/>
                      <a:pt x="3917" y="834"/>
                      <a:pt x="3917" y="822"/>
                    </a:cubicBezTo>
                    <a:cubicBezTo>
                      <a:pt x="3889" y="720"/>
                      <a:pt x="3811" y="683"/>
                      <a:pt x="3755" y="683"/>
                    </a:cubicBezTo>
                    <a:cubicBezTo>
                      <a:pt x="3739" y="683"/>
                      <a:pt x="3725" y="686"/>
                      <a:pt x="3715" y="691"/>
                    </a:cubicBezTo>
                    <a:cubicBezTo>
                      <a:pt x="3655" y="703"/>
                      <a:pt x="3596" y="750"/>
                      <a:pt x="3584" y="810"/>
                    </a:cubicBezTo>
                    <a:cubicBezTo>
                      <a:pt x="3310" y="1679"/>
                      <a:pt x="2750" y="1953"/>
                      <a:pt x="2608" y="2012"/>
                    </a:cubicBezTo>
                    <a:cubicBezTo>
                      <a:pt x="2512" y="2012"/>
                      <a:pt x="2441" y="2084"/>
                      <a:pt x="2441" y="2179"/>
                    </a:cubicBezTo>
                    <a:lnTo>
                      <a:pt x="2441" y="3548"/>
                    </a:lnTo>
                    <a:cubicBezTo>
                      <a:pt x="2441" y="4239"/>
                      <a:pt x="2786" y="4918"/>
                      <a:pt x="3346" y="5334"/>
                    </a:cubicBezTo>
                    <a:lnTo>
                      <a:pt x="3346" y="5370"/>
                    </a:lnTo>
                    <a:lnTo>
                      <a:pt x="1846" y="5370"/>
                    </a:lnTo>
                    <a:lnTo>
                      <a:pt x="2012" y="4048"/>
                    </a:lnTo>
                    <a:cubicBezTo>
                      <a:pt x="2084" y="4060"/>
                      <a:pt x="2155" y="4084"/>
                      <a:pt x="2250" y="4084"/>
                    </a:cubicBezTo>
                    <a:cubicBezTo>
                      <a:pt x="2334" y="4084"/>
                      <a:pt x="2417" y="4001"/>
                      <a:pt x="2417" y="3917"/>
                    </a:cubicBezTo>
                    <a:lnTo>
                      <a:pt x="2417" y="2441"/>
                    </a:lnTo>
                    <a:cubicBezTo>
                      <a:pt x="2417" y="2358"/>
                      <a:pt x="2334" y="2274"/>
                      <a:pt x="2250" y="2274"/>
                    </a:cubicBezTo>
                    <a:lnTo>
                      <a:pt x="2215" y="2274"/>
                    </a:lnTo>
                    <a:lnTo>
                      <a:pt x="2215" y="2215"/>
                    </a:lnTo>
                    <a:cubicBezTo>
                      <a:pt x="2274" y="1703"/>
                      <a:pt x="2536" y="1227"/>
                      <a:pt x="2917" y="881"/>
                    </a:cubicBezTo>
                    <a:cubicBezTo>
                      <a:pt x="3310" y="536"/>
                      <a:pt x="3810" y="346"/>
                      <a:pt x="4334" y="346"/>
                    </a:cubicBezTo>
                    <a:cubicBezTo>
                      <a:pt x="4608" y="346"/>
                      <a:pt x="4894" y="405"/>
                      <a:pt x="5167" y="512"/>
                    </a:cubicBezTo>
                    <a:cubicBezTo>
                      <a:pt x="5187" y="518"/>
                      <a:pt x="5208" y="521"/>
                      <a:pt x="5229" y="521"/>
                    </a:cubicBezTo>
                    <a:cubicBezTo>
                      <a:pt x="5297" y="521"/>
                      <a:pt x="5366" y="490"/>
                      <a:pt x="5394" y="417"/>
                    </a:cubicBezTo>
                    <a:cubicBezTo>
                      <a:pt x="5417" y="334"/>
                      <a:pt x="5394" y="226"/>
                      <a:pt x="5298" y="191"/>
                    </a:cubicBezTo>
                    <a:cubicBezTo>
                      <a:pt x="4989" y="60"/>
                      <a:pt x="4679" y="0"/>
                      <a:pt x="433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3" name="Google Shape;10594;p103"/>
              <p:cNvSpPr/>
              <p:nvPr/>
            </p:nvSpPr>
            <p:spPr>
              <a:xfrm>
                <a:off x="1426826" y="2243648"/>
                <a:ext cx="10233" cy="11341"/>
              </a:xfrm>
              <a:custGeom>
                <a:avLst/>
                <a:gdLst/>
                <a:ahLst/>
                <a:cxnLst/>
                <a:rect l="l" t="t" r="r" b="b"/>
                <a:pathLst>
                  <a:path w="323" h="358" extrusionOk="0">
                    <a:moveTo>
                      <a:pt x="156" y="1"/>
                    </a:moveTo>
                    <a:cubicBezTo>
                      <a:pt x="72" y="1"/>
                      <a:pt x="1" y="84"/>
                      <a:pt x="1" y="167"/>
                    </a:cubicBezTo>
                    <a:lnTo>
                      <a:pt x="1" y="203"/>
                    </a:lnTo>
                    <a:cubicBezTo>
                      <a:pt x="1" y="286"/>
                      <a:pt x="72" y="358"/>
                      <a:pt x="156" y="358"/>
                    </a:cubicBezTo>
                    <a:cubicBezTo>
                      <a:pt x="251" y="358"/>
                      <a:pt x="322" y="286"/>
                      <a:pt x="322" y="203"/>
                    </a:cubicBezTo>
                    <a:lnTo>
                      <a:pt x="322" y="167"/>
                    </a:lnTo>
                    <a:cubicBezTo>
                      <a:pt x="322" y="84"/>
                      <a:pt x="251" y="1"/>
                      <a:pt x="156"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4" name="Google Shape;10595;p103"/>
              <p:cNvSpPr/>
              <p:nvPr/>
            </p:nvSpPr>
            <p:spPr>
              <a:xfrm>
                <a:off x="1426826" y="2262149"/>
                <a:ext cx="10233" cy="11341"/>
              </a:xfrm>
              <a:custGeom>
                <a:avLst/>
                <a:gdLst/>
                <a:ahLst/>
                <a:cxnLst/>
                <a:rect l="l" t="t" r="r" b="b"/>
                <a:pathLst>
                  <a:path w="323" h="358" extrusionOk="0">
                    <a:moveTo>
                      <a:pt x="156" y="0"/>
                    </a:moveTo>
                    <a:cubicBezTo>
                      <a:pt x="72" y="0"/>
                      <a:pt x="1" y="72"/>
                      <a:pt x="1" y="167"/>
                    </a:cubicBezTo>
                    <a:lnTo>
                      <a:pt x="1" y="191"/>
                    </a:lnTo>
                    <a:cubicBezTo>
                      <a:pt x="1" y="286"/>
                      <a:pt x="72" y="357"/>
                      <a:pt x="156" y="357"/>
                    </a:cubicBezTo>
                    <a:cubicBezTo>
                      <a:pt x="251" y="357"/>
                      <a:pt x="322" y="286"/>
                      <a:pt x="322" y="191"/>
                    </a:cubicBezTo>
                    <a:lnTo>
                      <a:pt x="322" y="167"/>
                    </a:lnTo>
                    <a:cubicBezTo>
                      <a:pt x="322" y="72"/>
                      <a:pt x="251" y="0"/>
                      <a:pt x="156"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5" name="Google Shape;10596;p103"/>
              <p:cNvSpPr/>
              <p:nvPr/>
            </p:nvSpPr>
            <p:spPr>
              <a:xfrm>
                <a:off x="1471336" y="2261389"/>
                <a:ext cx="63804" cy="30571"/>
              </a:xfrm>
              <a:custGeom>
                <a:avLst/>
                <a:gdLst/>
                <a:ahLst/>
                <a:cxnLst/>
                <a:rect l="l" t="t" r="r" b="b"/>
                <a:pathLst>
                  <a:path w="2014" h="965" extrusionOk="0">
                    <a:moveTo>
                      <a:pt x="1596" y="322"/>
                    </a:moveTo>
                    <a:cubicBezTo>
                      <a:pt x="1644" y="322"/>
                      <a:pt x="1668" y="346"/>
                      <a:pt x="1668" y="393"/>
                    </a:cubicBezTo>
                    <a:lnTo>
                      <a:pt x="1668" y="560"/>
                    </a:lnTo>
                    <a:cubicBezTo>
                      <a:pt x="1668" y="607"/>
                      <a:pt x="1644" y="631"/>
                      <a:pt x="1596" y="631"/>
                    </a:cubicBezTo>
                    <a:lnTo>
                      <a:pt x="394" y="631"/>
                    </a:lnTo>
                    <a:cubicBezTo>
                      <a:pt x="346" y="631"/>
                      <a:pt x="310" y="607"/>
                      <a:pt x="310" y="560"/>
                    </a:cubicBezTo>
                    <a:lnTo>
                      <a:pt x="310" y="393"/>
                    </a:lnTo>
                    <a:cubicBezTo>
                      <a:pt x="310" y="346"/>
                      <a:pt x="346" y="322"/>
                      <a:pt x="394" y="322"/>
                    </a:cubicBezTo>
                    <a:close/>
                    <a:moveTo>
                      <a:pt x="406" y="0"/>
                    </a:moveTo>
                    <a:cubicBezTo>
                      <a:pt x="180" y="0"/>
                      <a:pt x="1" y="179"/>
                      <a:pt x="1" y="393"/>
                    </a:cubicBezTo>
                    <a:lnTo>
                      <a:pt x="1" y="560"/>
                    </a:lnTo>
                    <a:cubicBezTo>
                      <a:pt x="1" y="786"/>
                      <a:pt x="180" y="965"/>
                      <a:pt x="406" y="965"/>
                    </a:cubicBezTo>
                    <a:lnTo>
                      <a:pt x="1608" y="965"/>
                    </a:lnTo>
                    <a:cubicBezTo>
                      <a:pt x="1834" y="965"/>
                      <a:pt x="2013" y="786"/>
                      <a:pt x="2013" y="560"/>
                    </a:cubicBezTo>
                    <a:lnTo>
                      <a:pt x="2013" y="393"/>
                    </a:lnTo>
                    <a:cubicBezTo>
                      <a:pt x="2013" y="179"/>
                      <a:pt x="1834" y="0"/>
                      <a:pt x="1608"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6" name="Google Shape;10597;p103"/>
              <p:cNvSpPr/>
              <p:nvPr/>
            </p:nvSpPr>
            <p:spPr>
              <a:xfrm>
                <a:off x="1420807" y="2092788"/>
                <a:ext cx="22271" cy="36971"/>
              </a:xfrm>
              <a:custGeom>
                <a:avLst/>
                <a:gdLst/>
                <a:ahLst/>
                <a:cxnLst/>
                <a:rect l="l" t="t" r="r" b="b"/>
                <a:pathLst>
                  <a:path w="703" h="1167" extrusionOk="0">
                    <a:moveTo>
                      <a:pt x="167" y="0"/>
                    </a:moveTo>
                    <a:cubicBezTo>
                      <a:pt x="84" y="0"/>
                      <a:pt x="0" y="84"/>
                      <a:pt x="0" y="167"/>
                    </a:cubicBezTo>
                    <a:lnTo>
                      <a:pt x="0" y="1000"/>
                    </a:lnTo>
                    <a:cubicBezTo>
                      <a:pt x="0" y="1096"/>
                      <a:pt x="84" y="1167"/>
                      <a:pt x="167" y="1167"/>
                    </a:cubicBezTo>
                    <a:lnTo>
                      <a:pt x="536" y="1167"/>
                    </a:lnTo>
                    <a:cubicBezTo>
                      <a:pt x="632" y="1167"/>
                      <a:pt x="703" y="1096"/>
                      <a:pt x="703" y="1000"/>
                    </a:cubicBezTo>
                    <a:cubicBezTo>
                      <a:pt x="703" y="893"/>
                      <a:pt x="620" y="822"/>
                      <a:pt x="524" y="822"/>
                    </a:cubicBezTo>
                    <a:lnTo>
                      <a:pt x="334" y="822"/>
                    </a:lnTo>
                    <a:lnTo>
                      <a:pt x="334" y="167"/>
                    </a:lnTo>
                    <a:cubicBezTo>
                      <a:pt x="334" y="84"/>
                      <a:pt x="262" y="0"/>
                      <a:pt x="167"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grpSp>
      </p:grpSp>
      <p:sp>
        <p:nvSpPr>
          <p:cNvPr id="37" name="ZoneTexte 36"/>
          <p:cNvSpPr txBox="1"/>
          <p:nvPr/>
        </p:nvSpPr>
        <p:spPr>
          <a:xfrm>
            <a:off x="4207834" y="4734067"/>
            <a:ext cx="4936166" cy="415498"/>
          </a:xfrm>
          <a:prstGeom prst="rect">
            <a:avLst/>
          </a:prstGeom>
          <a:noFill/>
        </p:spPr>
        <p:txBody>
          <a:bodyPr wrap="square" rtlCol="0">
            <a:spAutoFit/>
          </a:bodyPr>
          <a:lstStyle/>
          <a:p>
            <a:pPr algn="just" defTabSz="685800">
              <a:buClrTx/>
            </a:pPr>
            <a:r>
              <a:rPr lang="fr-FR" sz="1050" kern="1200" dirty="0">
                <a:solidFill>
                  <a:srgbClr val="334436"/>
                </a:solidFill>
                <a:latin typeface="Montserrat" panose="020B0604020202020204"/>
                <a:ea typeface="+mn-ea"/>
                <a:cs typeface="+mn-cs"/>
              </a:rPr>
              <a:t>Fogg, 2003; Hovland &amp; Weiss, 1951; Mercier, 2020; Sperber et al., 2010; Wathen &amp; Burkell, 2002</a:t>
            </a:r>
          </a:p>
        </p:txBody>
      </p:sp>
    </p:spTree>
    <p:extLst>
      <p:ext uri="{BB962C8B-B14F-4D97-AF65-F5344CB8AC3E}">
        <p14:creationId xmlns:p14="http://schemas.microsoft.com/office/powerpoint/2010/main" val="382869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77283" y="2588343"/>
            <a:ext cx="4093029" cy="1125416"/>
          </a:xfrm>
        </p:spPr>
        <p:txBody>
          <a:bodyPr/>
          <a:lstStyle/>
          <a:p>
            <a:r>
              <a:rPr lang="fr-FR" sz="2400" dirty="0"/>
              <a:t>Qui est compétent ? </a:t>
            </a:r>
          </a:p>
        </p:txBody>
      </p:sp>
      <p:sp>
        <p:nvSpPr>
          <p:cNvPr id="3" name="Titre 2"/>
          <p:cNvSpPr>
            <a:spLocks noGrp="1"/>
          </p:cNvSpPr>
          <p:nvPr>
            <p:ph type="title" idx="2"/>
          </p:nvPr>
        </p:nvSpPr>
        <p:spPr>
          <a:xfrm>
            <a:off x="4390292" y="1046852"/>
            <a:ext cx="4267011" cy="1541490"/>
          </a:xfrm>
        </p:spPr>
        <p:txBody>
          <a:bodyPr/>
          <a:lstStyle/>
          <a:p>
            <a:r>
              <a:rPr lang="fr-FR" sz="3600" dirty="0"/>
              <a:t>Evaluer la crédibilité d’une source </a:t>
            </a:r>
          </a:p>
        </p:txBody>
      </p:sp>
    </p:spTree>
    <p:extLst>
      <p:ext uri="{BB962C8B-B14F-4D97-AF65-F5344CB8AC3E}">
        <p14:creationId xmlns:p14="http://schemas.microsoft.com/office/powerpoint/2010/main" val="29571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706768" y="286608"/>
            <a:ext cx="6524865" cy="880881"/>
          </a:xfrm>
        </p:spPr>
        <p:txBody>
          <a:bodyPr/>
          <a:lstStyle/>
          <a:p>
            <a:pPr algn="ctr"/>
            <a:r>
              <a:rPr lang="fr-FR" sz="2400" dirty="0"/>
              <a:t>Evaluer la compétence d’une source </a:t>
            </a:r>
          </a:p>
        </p:txBody>
      </p:sp>
      <p:grpSp>
        <p:nvGrpSpPr>
          <p:cNvPr id="5" name="Groupe 4"/>
          <p:cNvGrpSpPr/>
          <p:nvPr/>
        </p:nvGrpSpPr>
        <p:grpSpPr>
          <a:xfrm>
            <a:off x="1472772" y="1409968"/>
            <a:ext cx="6546613" cy="340950"/>
            <a:chOff x="1488719" y="1839355"/>
            <a:chExt cx="6546613" cy="340950"/>
          </a:xfrm>
        </p:grpSpPr>
        <p:sp>
          <p:nvSpPr>
            <p:cNvPr id="6" name="ZoneTexte 5"/>
            <p:cNvSpPr txBox="1"/>
            <p:nvPr/>
          </p:nvSpPr>
          <p:spPr>
            <a:xfrm>
              <a:off x="1863301" y="1857140"/>
              <a:ext cx="6172031" cy="323165"/>
            </a:xfrm>
            <a:prstGeom prst="rect">
              <a:avLst/>
            </a:prstGeom>
            <a:noFill/>
          </p:spPr>
          <p:txBody>
            <a:bodyPr wrap="square" rtlCol="0">
              <a:spAutoFit/>
            </a:bodyPr>
            <a:lstStyle/>
            <a:p>
              <a:pPr defTabSz="914378"/>
              <a:r>
                <a:rPr lang="fr-FR" sz="1500" dirty="0">
                  <a:latin typeface="Montserrat" panose="020B0604020202020204" charset="0"/>
                  <a:ea typeface="+mn-ea"/>
                </a:rPr>
                <a:t>L’accès à l’information</a:t>
              </a:r>
            </a:p>
          </p:txBody>
        </p:sp>
        <p:grpSp>
          <p:nvGrpSpPr>
            <p:cNvPr id="7" name="Google Shape;11254;p104"/>
            <p:cNvGrpSpPr/>
            <p:nvPr/>
          </p:nvGrpSpPr>
          <p:grpSpPr>
            <a:xfrm>
              <a:off x="1488719" y="1839355"/>
              <a:ext cx="358504" cy="336959"/>
              <a:chOff x="3441065" y="4302505"/>
              <a:chExt cx="337069" cy="302593"/>
            </a:xfrm>
          </p:grpSpPr>
          <p:sp>
            <p:nvSpPr>
              <p:cNvPr id="8" name="Google Shape;11255;p104"/>
              <p:cNvSpPr/>
              <p:nvPr/>
            </p:nvSpPr>
            <p:spPr>
              <a:xfrm>
                <a:off x="3441065" y="4366941"/>
                <a:ext cx="337069" cy="173655"/>
              </a:xfrm>
              <a:custGeom>
                <a:avLst/>
                <a:gdLst/>
                <a:ahLst/>
                <a:cxnLst/>
                <a:rect l="l" t="t" r="r" b="b"/>
                <a:pathLst>
                  <a:path w="10598" h="5460" extrusionOk="0">
                    <a:moveTo>
                      <a:pt x="5062" y="1"/>
                    </a:moveTo>
                    <a:cubicBezTo>
                      <a:pt x="3977" y="1"/>
                      <a:pt x="2891" y="303"/>
                      <a:pt x="1834" y="951"/>
                    </a:cubicBezTo>
                    <a:cubicBezTo>
                      <a:pt x="1001" y="1463"/>
                      <a:pt x="418" y="2058"/>
                      <a:pt x="156" y="2368"/>
                    </a:cubicBezTo>
                    <a:cubicBezTo>
                      <a:pt x="1" y="2546"/>
                      <a:pt x="1" y="2808"/>
                      <a:pt x="168" y="2987"/>
                    </a:cubicBezTo>
                    <a:cubicBezTo>
                      <a:pt x="1001" y="3844"/>
                      <a:pt x="1870" y="4475"/>
                      <a:pt x="2739" y="4892"/>
                    </a:cubicBezTo>
                    <a:cubicBezTo>
                      <a:pt x="2763" y="4916"/>
                      <a:pt x="2787" y="4916"/>
                      <a:pt x="2823" y="4916"/>
                    </a:cubicBezTo>
                    <a:cubicBezTo>
                      <a:pt x="2977" y="4916"/>
                      <a:pt x="3037" y="4689"/>
                      <a:pt x="2894" y="4618"/>
                    </a:cubicBezTo>
                    <a:cubicBezTo>
                      <a:pt x="2049" y="4213"/>
                      <a:pt x="1215" y="3582"/>
                      <a:pt x="406" y="2773"/>
                    </a:cubicBezTo>
                    <a:cubicBezTo>
                      <a:pt x="346" y="2713"/>
                      <a:pt x="346" y="2630"/>
                      <a:pt x="406" y="2570"/>
                    </a:cubicBezTo>
                    <a:cubicBezTo>
                      <a:pt x="799" y="2130"/>
                      <a:pt x="2061" y="868"/>
                      <a:pt x="3918" y="451"/>
                    </a:cubicBezTo>
                    <a:lnTo>
                      <a:pt x="3918" y="451"/>
                    </a:lnTo>
                    <a:cubicBezTo>
                      <a:pt x="3561" y="665"/>
                      <a:pt x="3263" y="963"/>
                      <a:pt x="3025" y="1320"/>
                    </a:cubicBezTo>
                    <a:cubicBezTo>
                      <a:pt x="2977" y="1403"/>
                      <a:pt x="3001" y="1487"/>
                      <a:pt x="3073" y="1534"/>
                    </a:cubicBezTo>
                    <a:cubicBezTo>
                      <a:pt x="3098" y="1551"/>
                      <a:pt x="3126" y="1559"/>
                      <a:pt x="3154" y="1559"/>
                    </a:cubicBezTo>
                    <a:cubicBezTo>
                      <a:pt x="3204" y="1559"/>
                      <a:pt x="3252" y="1533"/>
                      <a:pt x="3275" y="1487"/>
                    </a:cubicBezTo>
                    <a:cubicBezTo>
                      <a:pt x="3728" y="772"/>
                      <a:pt x="4490" y="367"/>
                      <a:pt x="5299" y="367"/>
                    </a:cubicBezTo>
                    <a:cubicBezTo>
                      <a:pt x="6609" y="367"/>
                      <a:pt x="7680" y="1439"/>
                      <a:pt x="7680" y="2749"/>
                    </a:cubicBezTo>
                    <a:cubicBezTo>
                      <a:pt x="7680" y="3820"/>
                      <a:pt x="6954" y="4773"/>
                      <a:pt x="5930" y="5047"/>
                    </a:cubicBezTo>
                    <a:cubicBezTo>
                      <a:pt x="5720" y="5103"/>
                      <a:pt x="5510" y="5130"/>
                      <a:pt x="5305" y="5130"/>
                    </a:cubicBezTo>
                    <a:cubicBezTo>
                      <a:pt x="4250" y="5130"/>
                      <a:pt x="3302" y="4424"/>
                      <a:pt x="3013" y="3368"/>
                    </a:cubicBezTo>
                    <a:cubicBezTo>
                      <a:pt x="2954" y="3154"/>
                      <a:pt x="2918" y="2951"/>
                      <a:pt x="2918" y="2737"/>
                    </a:cubicBezTo>
                    <a:cubicBezTo>
                      <a:pt x="2918" y="2487"/>
                      <a:pt x="2966" y="2249"/>
                      <a:pt x="3037" y="2011"/>
                    </a:cubicBezTo>
                    <a:cubicBezTo>
                      <a:pt x="3073" y="1915"/>
                      <a:pt x="3025" y="1844"/>
                      <a:pt x="2942" y="1820"/>
                    </a:cubicBezTo>
                    <a:cubicBezTo>
                      <a:pt x="2920" y="1812"/>
                      <a:pt x="2899" y="1808"/>
                      <a:pt x="2880" y="1808"/>
                    </a:cubicBezTo>
                    <a:cubicBezTo>
                      <a:pt x="2816" y="1808"/>
                      <a:pt x="2767" y="1851"/>
                      <a:pt x="2739" y="1915"/>
                    </a:cubicBezTo>
                    <a:cubicBezTo>
                      <a:pt x="2656" y="2189"/>
                      <a:pt x="2608" y="2475"/>
                      <a:pt x="2608" y="2737"/>
                    </a:cubicBezTo>
                    <a:cubicBezTo>
                      <a:pt x="2608" y="2975"/>
                      <a:pt x="2644" y="3213"/>
                      <a:pt x="2704" y="3439"/>
                    </a:cubicBezTo>
                    <a:cubicBezTo>
                      <a:pt x="2858" y="4058"/>
                      <a:pt x="3251" y="4582"/>
                      <a:pt x="3739" y="4928"/>
                    </a:cubicBezTo>
                    <a:cubicBezTo>
                      <a:pt x="3632" y="4892"/>
                      <a:pt x="3549" y="4868"/>
                      <a:pt x="3442" y="4820"/>
                    </a:cubicBezTo>
                    <a:cubicBezTo>
                      <a:pt x="3427" y="4816"/>
                      <a:pt x="3412" y="4813"/>
                      <a:pt x="3396" y="4813"/>
                    </a:cubicBezTo>
                    <a:cubicBezTo>
                      <a:pt x="3334" y="4813"/>
                      <a:pt x="3270" y="4849"/>
                      <a:pt x="3251" y="4916"/>
                    </a:cubicBezTo>
                    <a:cubicBezTo>
                      <a:pt x="3216" y="4987"/>
                      <a:pt x="3263" y="5070"/>
                      <a:pt x="3335" y="5106"/>
                    </a:cubicBezTo>
                    <a:cubicBezTo>
                      <a:pt x="3996" y="5346"/>
                      <a:pt x="4652" y="5460"/>
                      <a:pt x="5299" y="5460"/>
                    </a:cubicBezTo>
                    <a:cubicBezTo>
                      <a:pt x="6446" y="5460"/>
                      <a:pt x="7563" y="5103"/>
                      <a:pt x="8621" y="4463"/>
                    </a:cubicBezTo>
                    <a:cubicBezTo>
                      <a:pt x="9502" y="3927"/>
                      <a:pt x="10145" y="3308"/>
                      <a:pt x="10443" y="2975"/>
                    </a:cubicBezTo>
                    <a:cubicBezTo>
                      <a:pt x="10597" y="2808"/>
                      <a:pt x="10586" y="2511"/>
                      <a:pt x="10395" y="2356"/>
                    </a:cubicBezTo>
                    <a:cubicBezTo>
                      <a:pt x="10062" y="2058"/>
                      <a:pt x="9728" y="1784"/>
                      <a:pt x="9383" y="1546"/>
                    </a:cubicBezTo>
                    <a:cubicBezTo>
                      <a:pt x="9357" y="1529"/>
                      <a:pt x="9327" y="1521"/>
                      <a:pt x="9298" y="1521"/>
                    </a:cubicBezTo>
                    <a:cubicBezTo>
                      <a:pt x="9246" y="1521"/>
                      <a:pt x="9194" y="1544"/>
                      <a:pt x="9157" y="1582"/>
                    </a:cubicBezTo>
                    <a:cubicBezTo>
                      <a:pt x="9109" y="1653"/>
                      <a:pt x="9133" y="1737"/>
                      <a:pt x="9192" y="1796"/>
                    </a:cubicBezTo>
                    <a:cubicBezTo>
                      <a:pt x="9514" y="2034"/>
                      <a:pt x="9847" y="2296"/>
                      <a:pt x="10169" y="2594"/>
                    </a:cubicBezTo>
                    <a:cubicBezTo>
                      <a:pt x="10228" y="2653"/>
                      <a:pt x="10228" y="2737"/>
                      <a:pt x="10181" y="2796"/>
                    </a:cubicBezTo>
                    <a:cubicBezTo>
                      <a:pt x="9788" y="3225"/>
                      <a:pt x="8550" y="4439"/>
                      <a:pt x="6835" y="4939"/>
                    </a:cubicBezTo>
                    <a:cubicBezTo>
                      <a:pt x="8311" y="3904"/>
                      <a:pt x="8359" y="1737"/>
                      <a:pt x="6954" y="629"/>
                    </a:cubicBezTo>
                    <a:lnTo>
                      <a:pt x="6954" y="629"/>
                    </a:lnTo>
                    <a:cubicBezTo>
                      <a:pt x="7538" y="820"/>
                      <a:pt x="8121" y="1106"/>
                      <a:pt x="8692" y="1463"/>
                    </a:cubicBezTo>
                    <a:cubicBezTo>
                      <a:pt x="8722" y="1476"/>
                      <a:pt x="8752" y="1482"/>
                      <a:pt x="8780" y="1482"/>
                    </a:cubicBezTo>
                    <a:cubicBezTo>
                      <a:pt x="8831" y="1482"/>
                      <a:pt x="8876" y="1461"/>
                      <a:pt x="8907" y="1415"/>
                    </a:cubicBezTo>
                    <a:cubicBezTo>
                      <a:pt x="8954" y="1344"/>
                      <a:pt x="8931" y="1249"/>
                      <a:pt x="8859" y="1201"/>
                    </a:cubicBezTo>
                    <a:cubicBezTo>
                      <a:pt x="7632" y="426"/>
                      <a:pt x="6348" y="1"/>
                      <a:pt x="5062"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9" name="Google Shape;11256;p104"/>
              <p:cNvSpPr/>
              <p:nvPr/>
            </p:nvSpPr>
            <p:spPr>
              <a:xfrm>
                <a:off x="3572864" y="4423300"/>
                <a:ext cx="76141" cy="61479"/>
              </a:xfrm>
              <a:custGeom>
                <a:avLst/>
                <a:gdLst/>
                <a:ahLst/>
                <a:cxnLst/>
                <a:rect l="l" t="t" r="r" b="b"/>
                <a:pathLst>
                  <a:path w="2394" h="1933" extrusionOk="0">
                    <a:moveTo>
                      <a:pt x="1143" y="0"/>
                    </a:moveTo>
                    <a:cubicBezTo>
                      <a:pt x="465" y="0"/>
                      <a:pt x="0" y="679"/>
                      <a:pt x="238" y="1322"/>
                    </a:cubicBezTo>
                    <a:cubicBezTo>
                      <a:pt x="258" y="1381"/>
                      <a:pt x="326" y="1423"/>
                      <a:pt x="396" y="1423"/>
                    </a:cubicBezTo>
                    <a:cubicBezTo>
                      <a:pt x="411" y="1423"/>
                      <a:pt x="426" y="1421"/>
                      <a:pt x="441" y="1417"/>
                    </a:cubicBezTo>
                    <a:cubicBezTo>
                      <a:pt x="524" y="1382"/>
                      <a:pt x="560" y="1298"/>
                      <a:pt x="536" y="1203"/>
                    </a:cubicBezTo>
                    <a:cubicBezTo>
                      <a:pt x="354" y="738"/>
                      <a:pt x="729" y="308"/>
                      <a:pt x="1156" y="308"/>
                    </a:cubicBezTo>
                    <a:cubicBezTo>
                      <a:pt x="1287" y="308"/>
                      <a:pt x="1422" y="349"/>
                      <a:pt x="1548" y="441"/>
                    </a:cubicBezTo>
                    <a:cubicBezTo>
                      <a:pt x="2036" y="822"/>
                      <a:pt x="1774" y="1620"/>
                      <a:pt x="1143" y="1620"/>
                    </a:cubicBezTo>
                    <a:cubicBezTo>
                      <a:pt x="1048" y="1620"/>
                      <a:pt x="953" y="1608"/>
                      <a:pt x="881" y="1560"/>
                    </a:cubicBezTo>
                    <a:cubicBezTo>
                      <a:pt x="860" y="1554"/>
                      <a:pt x="840" y="1551"/>
                      <a:pt x="819" y="1551"/>
                    </a:cubicBezTo>
                    <a:cubicBezTo>
                      <a:pt x="759" y="1551"/>
                      <a:pt x="703" y="1578"/>
                      <a:pt x="667" y="1632"/>
                    </a:cubicBezTo>
                    <a:cubicBezTo>
                      <a:pt x="643" y="1715"/>
                      <a:pt x="667" y="1798"/>
                      <a:pt x="738" y="1846"/>
                    </a:cubicBezTo>
                    <a:cubicBezTo>
                      <a:pt x="869" y="1904"/>
                      <a:pt x="1009" y="1933"/>
                      <a:pt x="1148" y="1933"/>
                    </a:cubicBezTo>
                    <a:cubicBezTo>
                      <a:pt x="1438" y="1933"/>
                      <a:pt x="1724" y="1806"/>
                      <a:pt x="1917" y="1548"/>
                    </a:cubicBezTo>
                    <a:cubicBezTo>
                      <a:pt x="2393" y="917"/>
                      <a:pt x="1965" y="0"/>
                      <a:pt x="1143"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0" name="Google Shape;11257;p104"/>
              <p:cNvSpPr/>
              <p:nvPr/>
            </p:nvSpPr>
            <p:spPr>
              <a:xfrm>
                <a:off x="3619045" y="4394485"/>
                <a:ext cx="46626" cy="39088"/>
              </a:xfrm>
              <a:custGeom>
                <a:avLst/>
                <a:gdLst/>
                <a:ahLst/>
                <a:cxnLst/>
                <a:rect l="l" t="t" r="r" b="b"/>
                <a:pathLst>
                  <a:path w="1466" h="1229" extrusionOk="0">
                    <a:moveTo>
                      <a:pt x="782" y="310"/>
                    </a:moveTo>
                    <a:cubicBezTo>
                      <a:pt x="917" y="310"/>
                      <a:pt x="1054" y="400"/>
                      <a:pt x="1096" y="549"/>
                    </a:cubicBezTo>
                    <a:cubicBezTo>
                      <a:pt x="1120" y="716"/>
                      <a:pt x="1013" y="871"/>
                      <a:pt x="858" y="906"/>
                    </a:cubicBezTo>
                    <a:cubicBezTo>
                      <a:pt x="834" y="912"/>
                      <a:pt x="810" y="914"/>
                      <a:pt x="788" y="914"/>
                    </a:cubicBezTo>
                    <a:cubicBezTo>
                      <a:pt x="553" y="914"/>
                      <a:pt x="406" y="648"/>
                      <a:pt x="537" y="442"/>
                    </a:cubicBezTo>
                    <a:cubicBezTo>
                      <a:pt x="599" y="351"/>
                      <a:pt x="690" y="310"/>
                      <a:pt x="782" y="310"/>
                    </a:cubicBezTo>
                    <a:close/>
                    <a:moveTo>
                      <a:pt x="791" y="1"/>
                    </a:moveTo>
                    <a:cubicBezTo>
                      <a:pt x="598" y="1"/>
                      <a:pt x="403" y="88"/>
                      <a:pt x="275" y="275"/>
                    </a:cubicBezTo>
                    <a:cubicBezTo>
                      <a:pt x="1" y="692"/>
                      <a:pt x="321" y="1229"/>
                      <a:pt x="792" y="1229"/>
                    </a:cubicBezTo>
                    <a:cubicBezTo>
                      <a:pt x="833" y="1229"/>
                      <a:pt x="875" y="1225"/>
                      <a:pt x="918" y="1216"/>
                    </a:cubicBezTo>
                    <a:cubicBezTo>
                      <a:pt x="1251" y="1145"/>
                      <a:pt x="1465" y="811"/>
                      <a:pt x="1394" y="490"/>
                    </a:cubicBezTo>
                    <a:cubicBezTo>
                      <a:pt x="1331" y="176"/>
                      <a:pt x="1064" y="1"/>
                      <a:pt x="791"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1" name="Google Shape;11258;p104"/>
              <p:cNvSpPr/>
              <p:nvPr/>
            </p:nvSpPr>
            <p:spPr>
              <a:xfrm>
                <a:off x="3604669" y="4302505"/>
                <a:ext cx="9860" cy="42046"/>
              </a:xfrm>
              <a:custGeom>
                <a:avLst/>
                <a:gdLst/>
                <a:ahLst/>
                <a:cxnLst/>
                <a:rect l="l" t="t" r="r" b="b"/>
                <a:pathLst>
                  <a:path w="310" h="1322" extrusionOk="0">
                    <a:moveTo>
                      <a:pt x="143" y="0"/>
                    </a:moveTo>
                    <a:cubicBezTo>
                      <a:pt x="60" y="0"/>
                      <a:pt x="0" y="72"/>
                      <a:pt x="0" y="155"/>
                    </a:cubicBezTo>
                    <a:lnTo>
                      <a:pt x="0" y="1179"/>
                    </a:lnTo>
                    <a:cubicBezTo>
                      <a:pt x="0" y="1262"/>
                      <a:pt x="72" y="1322"/>
                      <a:pt x="143" y="1322"/>
                    </a:cubicBezTo>
                    <a:cubicBezTo>
                      <a:pt x="238" y="1322"/>
                      <a:pt x="298" y="1250"/>
                      <a:pt x="298" y="1179"/>
                    </a:cubicBezTo>
                    <a:lnTo>
                      <a:pt x="298" y="155"/>
                    </a:lnTo>
                    <a:cubicBezTo>
                      <a:pt x="310" y="72"/>
                      <a:pt x="238" y="0"/>
                      <a:pt x="143"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2" name="Google Shape;11259;p104"/>
              <p:cNvSpPr/>
              <p:nvPr/>
            </p:nvSpPr>
            <p:spPr>
              <a:xfrm>
                <a:off x="3528178" y="4315926"/>
                <a:ext cx="22359" cy="40742"/>
              </a:xfrm>
              <a:custGeom>
                <a:avLst/>
                <a:gdLst/>
                <a:ahLst/>
                <a:cxnLst/>
                <a:rect l="l" t="t" r="r" b="b"/>
                <a:pathLst>
                  <a:path w="703" h="1281" extrusionOk="0">
                    <a:moveTo>
                      <a:pt x="163" y="1"/>
                    </a:moveTo>
                    <a:cubicBezTo>
                      <a:pt x="149" y="1"/>
                      <a:pt x="134" y="3"/>
                      <a:pt x="119" y="7"/>
                    </a:cubicBezTo>
                    <a:cubicBezTo>
                      <a:pt x="48" y="43"/>
                      <a:pt x="0" y="126"/>
                      <a:pt x="36" y="209"/>
                    </a:cubicBezTo>
                    <a:lnTo>
                      <a:pt x="393" y="1174"/>
                    </a:lnTo>
                    <a:cubicBezTo>
                      <a:pt x="417" y="1233"/>
                      <a:pt x="477" y="1281"/>
                      <a:pt x="536" y="1281"/>
                    </a:cubicBezTo>
                    <a:cubicBezTo>
                      <a:pt x="631" y="1281"/>
                      <a:pt x="703" y="1174"/>
                      <a:pt x="679" y="1067"/>
                    </a:cubicBezTo>
                    <a:lnTo>
                      <a:pt x="322" y="102"/>
                    </a:lnTo>
                    <a:cubicBezTo>
                      <a:pt x="292" y="43"/>
                      <a:pt x="231" y="1"/>
                      <a:pt x="163"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3" name="Google Shape;11260;p104"/>
              <p:cNvSpPr/>
              <p:nvPr/>
            </p:nvSpPr>
            <p:spPr>
              <a:xfrm>
                <a:off x="3457730" y="4348590"/>
                <a:ext cx="32600" cy="35367"/>
              </a:xfrm>
              <a:custGeom>
                <a:avLst/>
                <a:gdLst/>
                <a:ahLst/>
                <a:cxnLst/>
                <a:rect l="l" t="t" r="r" b="b"/>
                <a:pathLst>
                  <a:path w="1025" h="1112" extrusionOk="0">
                    <a:moveTo>
                      <a:pt x="183" y="0"/>
                    </a:moveTo>
                    <a:cubicBezTo>
                      <a:pt x="147" y="0"/>
                      <a:pt x="110" y="13"/>
                      <a:pt x="72" y="40"/>
                    </a:cubicBezTo>
                    <a:cubicBezTo>
                      <a:pt x="13" y="99"/>
                      <a:pt x="1" y="194"/>
                      <a:pt x="60" y="266"/>
                    </a:cubicBezTo>
                    <a:lnTo>
                      <a:pt x="715" y="1052"/>
                    </a:lnTo>
                    <a:cubicBezTo>
                      <a:pt x="751" y="1087"/>
                      <a:pt x="787" y="1111"/>
                      <a:pt x="834" y="1111"/>
                    </a:cubicBezTo>
                    <a:cubicBezTo>
                      <a:pt x="953" y="1099"/>
                      <a:pt x="1025" y="944"/>
                      <a:pt x="953" y="849"/>
                    </a:cubicBezTo>
                    <a:lnTo>
                      <a:pt x="298" y="51"/>
                    </a:lnTo>
                    <a:cubicBezTo>
                      <a:pt x="266" y="19"/>
                      <a:pt x="226" y="0"/>
                      <a:pt x="183"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4" name="Google Shape;11261;p104"/>
              <p:cNvSpPr/>
              <p:nvPr/>
            </p:nvSpPr>
            <p:spPr>
              <a:xfrm>
                <a:off x="3727723" y="4351611"/>
                <a:ext cx="32218" cy="34954"/>
              </a:xfrm>
              <a:custGeom>
                <a:avLst/>
                <a:gdLst/>
                <a:ahLst/>
                <a:cxnLst/>
                <a:rect l="l" t="t" r="r" b="b"/>
                <a:pathLst>
                  <a:path w="1013" h="1099" extrusionOk="0">
                    <a:moveTo>
                      <a:pt x="834" y="1"/>
                    </a:moveTo>
                    <a:cubicBezTo>
                      <a:pt x="791" y="1"/>
                      <a:pt x="748" y="19"/>
                      <a:pt x="715" y="52"/>
                    </a:cubicBezTo>
                    <a:lnTo>
                      <a:pt x="60" y="838"/>
                    </a:lnTo>
                    <a:cubicBezTo>
                      <a:pt x="1" y="897"/>
                      <a:pt x="13" y="1004"/>
                      <a:pt x="72" y="1064"/>
                    </a:cubicBezTo>
                    <a:cubicBezTo>
                      <a:pt x="96" y="1088"/>
                      <a:pt x="128" y="1098"/>
                      <a:pt x="161" y="1098"/>
                    </a:cubicBezTo>
                    <a:cubicBezTo>
                      <a:pt x="211" y="1098"/>
                      <a:pt x="263" y="1075"/>
                      <a:pt x="299" y="1040"/>
                    </a:cubicBezTo>
                    <a:lnTo>
                      <a:pt x="953" y="254"/>
                    </a:lnTo>
                    <a:cubicBezTo>
                      <a:pt x="1013" y="183"/>
                      <a:pt x="1013" y="76"/>
                      <a:pt x="930" y="40"/>
                    </a:cubicBezTo>
                    <a:cubicBezTo>
                      <a:pt x="903" y="13"/>
                      <a:pt x="869" y="1"/>
                      <a:pt x="834"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5" name="Google Shape;11262;p104"/>
              <p:cNvSpPr/>
              <p:nvPr/>
            </p:nvSpPr>
            <p:spPr>
              <a:xfrm>
                <a:off x="3668279" y="4315926"/>
                <a:ext cx="22391" cy="40742"/>
              </a:xfrm>
              <a:custGeom>
                <a:avLst/>
                <a:gdLst/>
                <a:ahLst/>
                <a:cxnLst/>
                <a:rect l="l" t="t" r="r" b="b"/>
                <a:pathLst>
                  <a:path w="704" h="1281" extrusionOk="0">
                    <a:moveTo>
                      <a:pt x="544" y="1"/>
                    </a:moveTo>
                    <a:cubicBezTo>
                      <a:pt x="481" y="1"/>
                      <a:pt x="413" y="43"/>
                      <a:pt x="394" y="102"/>
                    </a:cubicBezTo>
                    <a:lnTo>
                      <a:pt x="36" y="1067"/>
                    </a:lnTo>
                    <a:cubicBezTo>
                      <a:pt x="1" y="1174"/>
                      <a:pt x="84" y="1281"/>
                      <a:pt x="179" y="1281"/>
                    </a:cubicBezTo>
                    <a:cubicBezTo>
                      <a:pt x="239" y="1281"/>
                      <a:pt x="298" y="1233"/>
                      <a:pt x="334" y="1174"/>
                    </a:cubicBezTo>
                    <a:lnTo>
                      <a:pt x="691" y="209"/>
                    </a:lnTo>
                    <a:cubicBezTo>
                      <a:pt x="703" y="126"/>
                      <a:pt x="655" y="43"/>
                      <a:pt x="584" y="7"/>
                    </a:cubicBezTo>
                    <a:cubicBezTo>
                      <a:pt x="571" y="3"/>
                      <a:pt x="558" y="1"/>
                      <a:pt x="544"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6" name="Google Shape;11263;p104"/>
              <p:cNvSpPr/>
              <p:nvPr/>
            </p:nvSpPr>
            <p:spPr>
              <a:xfrm>
                <a:off x="3603143" y="4563019"/>
                <a:ext cx="9891" cy="42078"/>
              </a:xfrm>
              <a:custGeom>
                <a:avLst/>
                <a:gdLst/>
                <a:ahLst/>
                <a:cxnLst/>
                <a:rect l="l" t="t" r="r" b="b"/>
                <a:pathLst>
                  <a:path w="311" h="1323" extrusionOk="0">
                    <a:moveTo>
                      <a:pt x="144" y="1"/>
                    </a:moveTo>
                    <a:cubicBezTo>
                      <a:pt x="60" y="1"/>
                      <a:pt x="1" y="72"/>
                      <a:pt x="1" y="144"/>
                    </a:cubicBezTo>
                    <a:lnTo>
                      <a:pt x="1" y="1168"/>
                    </a:lnTo>
                    <a:cubicBezTo>
                      <a:pt x="1" y="1263"/>
                      <a:pt x="72" y="1322"/>
                      <a:pt x="144" y="1322"/>
                    </a:cubicBezTo>
                    <a:cubicBezTo>
                      <a:pt x="239" y="1322"/>
                      <a:pt x="298" y="1251"/>
                      <a:pt x="298" y="1168"/>
                    </a:cubicBezTo>
                    <a:lnTo>
                      <a:pt x="298" y="144"/>
                    </a:lnTo>
                    <a:cubicBezTo>
                      <a:pt x="310" y="72"/>
                      <a:pt x="239" y="1"/>
                      <a:pt x="144"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7" name="Google Shape;11264;p104"/>
              <p:cNvSpPr/>
              <p:nvPr/>
            </p:nvSpPr>
            <p:spPr>
              <a:xfrm>
                <a:off x="3667134" y="4552206"/>
                <a:ext cx="22009" cy="40233"/>
              </a:xfrm>
              <a:custGeom>
                <a:avLst/>
                <a:gdLst/>
                <a:ahLst/>
                <a:cxnLst/>
                <a:rect l="l" t="t" r="r" b="b"/>
                <a:pathLst>
                  <a:path w="692" h="1265" extrusionOk="0">
                    <a:moveTo>
                      <a:pt x="165" y="0"/>
                    </a:moveTo>
                    <a:cubicBezTo>
                      <a:pt x="150" y="0"/>
                      <a:pt x="135" y="3"/>
                      <a:pt x="120" y="7"/>
                    </a:cubicBezTo>
                    <a:cubicBezTo>
                      <a:pt x="37" y="43"/>
                      <a:pt x="1" y="126"/>
                      <a:pt x="25" y="198"/>
                    </a:cubicBezTo>
                    <a:lnTo>
                      <a:pt x="382" y="1174"/>
                    </a:lnTo>
                    <a:cubicBezTo>
                      <a:pt x="410" y="1231"/>
                      <a:pt x="468" y="1265"/>
                      <a:pt x="527" y="1265"/>
                    </a:cubicBezTo>
                    <a:cubicBezTo>
                      <a:pt x="542" y="1265"/>
                      <a:pt x="557" y="1263"/>
                      <a:pt x="572" y="1258"/>
                    </a:cubicBezTo>
                    <a:cubicBezTo>
                      <a:pt x="656" y="1234"/>
                      <a:pt x="691" y="1139"/>
                      <a:pt x="668" y="1067"/>
                    </a:cubicBezTo>
                    <a:lnTo>
                      <a:pt x="310" y="103"/>
                    </a:lnTo>
                    <a:cubicBezTo>
                      <a:pt x="282" y="36"/>
                      <a:pt x="223" y="0"/>
                      <a:pt x="165"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8" name="Google Shape;11265;p104"/>
              <p:cNvSpPr/>
              <p:nvPr/>
            </p:nvSpPr>
            <p:spPr>
              <a:xfrm>
                <a:off x="3727723" y="4524662"/>
                <a:ext cx="32982" cy="35367"/>
              </a:xfrm>
              <a:custGeom>
                <a:avLst/>
                <a:gdLst/>
                <a:ahLst/>
                <a:cxnLst/>
                <a:rect l="l" t="t" r="r" b="b"/>
                <a:pathLst>
                  <a:path w="1037" h="1112" extrusionOk="0">
                    <a:moveTo>
                      <a:pt x="178" y="1"/>
                    </a:moveTo>
                    <a:cubicBezTo>
                      <a:pt x="142" y="1"/>
                      <a:pt x="104" y="13"/>
                      <a:pt x="72" y="40"/>
                    </a:cubicBezTo>
                    <a:cubicBezTo>
                      <a:pt x="13" y="100"/>
                      <a:pt x="1" y="195"/>
                      <a:pt x="60" y="266"/>
                    </a:cubicBezTo>
                    <a:lnTo>
                      <a:pt x="715" y="1052"/>
                    </a:lnTo>
                    <a:cubicBezTo>
                      <a:pt x="739" y="1088"/>
                      <a:pt x="787" y="1112"/>
                      <a:pt x="834" y="1112"/>
                    </a:cubicBezTo>
                    <a:cubicBezTo>
                      <a:pt x="965" y="1100"/>
                      <a:pt x="1037" y="945"/>
                      <a:pt x="953" y="850"/>
                    </a:cubicBezTo>
                    <a:lnTo>
                      <a:pt x="299" y="52"/>
                    </a:lnTo>
                    <a:cubicBezTo>
                      <a:pt x="266" y="19"/>
                      <a:pt x="222" y="1"/>
                      <a:pt x="178"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19" name="Google Shape;11266;p104"/>
              <p:cNvSpPr/>
              <p:nvPr/>
            </p:nvSpPr>
            <p:spPr>
              <a:xfrm>
                <a:off x="3457349" y="4522023"/>
                <a:ext cx="32218" cy="34954"/>
              </a:xfrm>
              <a:custGeom>
                <a:avLst/>
                <a:gdLst/>
                <a:ahLst/>
                <a:cxnLst/>
                <a:rect l="l" t="t" r="r" b="b"/>
                <a:pathLst>
                  <a:path w="1013" h="1099" extrusionOk="0">
                    <a:moveTo>
                      <a:pt x="841" y="0"/>
                    </a:moveTo>
                    <a:cubicBezTo>
                      <a:pt x="795" y="0"/>
                      <a:pt x="748" y="19"/>
                      <a:pt x="715" y="52"/>
                    </a:cubicBezTo>
                    <a:lnTo>
                      <a:pt x="60" y="837"/>
                    </a:lnTo>
                    <a:cubicBezTo>
                      <a:pt x="1" y="897"/>
                      <a:pt x="13" y="1004"/>
                      <a:pt x="72" y="1064"/>
                    </a:cubicBezTo>
                    <a:cubicBezTo>
                      <a:pt x="96" y="1088"/>
                      <a:pt x="128" y="1098"/>
                      <a:pt x="161" y="1098"/>
                    </a:cubicBezTo>
                    <a:cubicBezTo>
                      <a:pt x="211" y="1098"/>
                      <a:pt x="263" y="1075"/>
                      <a:pt x="298" y="1040"/>
                    </a:cubicBezTo>
                    <a:lnTo>
                      <a:pt x="953" y="254"/>
                    </a:lnTo>
                    <a:cubicBezTo>
                      <a:pt x="1013" y="183"/>
                      <a:pt x="1013" y="99"/>
                      <a:pt x="941" y="40"/>
                    </a:cubicBezTo>
                    <a:cubicBezTo>
                      <a:pt x="915" y="13"/>
                      <a:pt x="878" y="0"/>
                      <a:pt x="841"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20" name="Google Shape;11267;p104"/>
              <p:cNvSpPr/>
              <p:nvPr/>
            </p:nvSpPr>
            <p:spPr>
              <a:xfrm>
                <a:off x="3526270" y="4551665"/>
                <a:ext cx="22772" cy="40392"/>
              </a:xfrm>
              <a:custGeom>
                <a:avLst/>
                <a:gdLst/>
                <a:ahLst/>
                <a:cxnLst/>
                <a:rect l="l" t="t" r="r" b="b"/>
                <a:pathLst>
                  <a:path w="716" h="1270" extrusionOk="0">
                    <a:moveTo>
                      <a:pt x="531" y="0"/>
                    </a:moveTo>
                    <a:cubicBezTo>
                      <a:pt x="472" y="0"/>
                      <a:pt x="412" y="41"/>
                      <a:pt x="394" y="96"/>
                    </a:cubicBezTo>
                    <a:lnTo>
                      <a:pt x="36" y="1072"/>
                    </a:lnTo>
                    <a:cubicBezTo>
                      <a:pt x="1" y="1144"/>
                      <a:pt x="48" y="1227"/>
                      <a:pt x="120" y="1263"/>
                    </a:cubicBezTo>
                    <a:cubicBezTo>
                      <a:pt x="137" y="1268"/>
                      <a:pt x="154" y="1270"/>
                      <a:pt x="170" y="1270"/>
                    </a:cubicBezTo>
                    <a:cubicBezTo>
                      <a:pt x="235" y="1270"/>
                      <a:pt x="294" y="1234"/>
                      <a:pt x="322" y="1167"/>
                    </a:cubicBezTo>
                    <a:lnTo>
                      <a:pt x="679" y="203"/>
                    </a:lnTo>
                    <a:cubicBezTo>
                      <a:pt x="715" y="132"/>
                      <a:pt x="679" y="36"/>
                      <a:pt x="584" y="13"/>
                    </a:cubicBezTo>
                    <a:cubicBezTo>
                      <a:pt x="567" y="4"/>
                      <a:pt x="549" y="0"/>
                      <a:pt x="531"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grpSp>
      </p:grpSp>
      <p:grpSp>
        <p:nvGrpSpPr>
          <p:cNvPr id="22" name="Groupe 21"/>
          <p:cNvGrpSpPr/>
          <p:nvPr/>
        </p:nvGrpSpPr>
        <p:grpSpPr>
          <a:xfrm>
            <a:off x="1472771" y="2010566"/>
            <a:ext cx="6525954" cy="352209"/>
            <a:chOff x="1509378" y="2541064"/>
            <a:chExt cx="6525954" cy="352209"/>
          </a:xfrm>
        </p:grpSpPr>
        <p:sp>
          <p:nvSpPr>
            <p:cNvPr id="23" name="ZoneTexte 22"/>
            <p:cNvSpPr txBox="1"/>
            <p:nvPr/>
          </p:nvSpPr>
          <p:spPr>
            <a:xfrm>
              <a:off x="1863299" y="2563101"/>
              <a:ext cx="6172033" cy="323165"/>
            </a:xfrm>
            <a:prstGeom prst="rect">
              <a:avLst/>
            </a:prstGeom>
            <a:noFill/>
          </p:spPr>
          <p:txBody>
            <a:bodyPr wrap="square" rtlCol="0">
              <a:spAutoFit/>
            </a:bodyPr>
            <a:lstStyle/>
            <a:p>
              <a:pPr defTabSz="914378"/>
              <a:r>
                <a:rPr lang="fr-FR" sz="1500" dirty="0">
                  <a:latin typeface="Montserrat" panose="020B0604020202020204" charset="0"/>
                  <a:ea typeface="+mn-ea"/>
                </a:rPr>
                <a:t>Les performances passées</a:t>
              </a:r>
            </a:p>
          </p:txBody>
        </p:sp>
        <p:grpSp>
          <p:nvGrpSpPr>
            <p:cNvPr id="24" name="Google Shape;11150;p104"/>
            <p:cNvGrpSpPr/>
            <p:nvPr/>
          </p:nvGrpSpPr>
          <p:grpSpPr>
            <a:xfrm>
              <a:off x="1509378" y="2541064"/>
              <a:ext cx="318495" cy="352209"/>
              <a:chOff x="7541397" y="2904802"/>
              <a:chExt cx="318495" cy="352209"/>
            </a:xfrm>
          </p:grpSpPr>
          <p:sp>
            <p:nvSpPr>
              <p:cNvPr id="25" name="Google Shape;11151;p104"/>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sp>
            <p:nvSpPr>
              <p:cNvPr id="26" name="Google Shape;11152;p104"/>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grpSp>
      </p:grpSp>
      <p:grpSp>
        <p:nvGrpSpPr>
          <p:cNvPr id="27" name="Groupe 26"/>
          <p:cNvGrpSpPr/>
          <p:nvPr/>
        </p:nvGrpSpPr>
        <p:grpSpPr>
          <a:xfrm>
            <a:off x="1472771" y="2638364"/>
            <a:ext cx="7084912" cy="553998"/>
            <a:chOff x="1523172" y="3219748"/>
            <a:chExt cx="7084912" cy="553997"/>
          </a:xfrm>
        </p:grpSpPr>
        <p:sp>
          <p:nvSpPr>
            <p:cNvPr id="28" name="ZoneTexte 27"/>
            <p:cNvSpPr txBox="1"/>
            <p:nvPr/>
          </p:nvSpPr>
          <p:spPr>
            <a:xfrm>
              <a:off x="1899135" y="3219748"/>
              <a:ext cx="6708949" cy="553997"/>
            </a:xfrm>
            <a:prstGeom prst="rect">
              <a:avLst/>
            </a:prstGeom>
            <a:noFill/>
          </p:spPr>
          <p:txBody>
            <a:bodyPr wrap="square" rtlCol="0">
              <a:spAutoFit/>
            </a:bodyPr>
            <a:lstStyle/>
            <a:p>
              <a:pPr defTabSz="914378"/>
              <a:r>
                <a:rPr lang="fr-FR" sz="1500" dirty="0">
                  <a:latin typeface="Montserrat" panose="020B0604020202020204" charset="0"/>
                  <a:ea typeface="+mn-ea"/>
                </a:rPr>
                <a:t>L’expertise : répartition des connaissances au sein de la société et croyances épistémologiques</a:t>
              </a:r>
            </a:p>
          </p:txBody>
        </p:sp>
        <p:sp>
          <p:nvSpPr>
            <p:cNvPr id="29" name="Google Shape;9049;p101"/>
            <p:cNvSpPr/>
            <p:nvPr/>
          </p:nvSpPr>
          <p:spPr>
            <a:xfrm>
              <a:off x="1523172" y="3327265"/>
              <a:ext cx="380444" cy="310077"/>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grpSp>
      <p:grpSp>
        <p:nvGrpSpPr>
          <p:cNvPr id="30" name="Groupe 29"/>
          <p:cNvGrpSpPr/>
          <p:nvPr/>
        </p:nvGrpSpPr>
        <p:grpSpPr>
          <a:xfrm>
            <a:off x="1472771" y="3444866"/>
            <a:ext cx="6529330" cy="555481"/>
            <a:chOff x="1475010" y="4029786"/>
            <a:chExt cx="6529330" cy="555481"/>
          </a:xfrm>
        </p:grpSpPr>
        <p:sp>
          <p:nvSpPr>
            <p:cNvPr id="31" name="ZoneTexte 30"/>
            <p:cNvSpPr txBox="1"/>
            <p:nvPr/>
          </p:nvSpPr>
          <p:spPr>
            <a:xfrm>
              <a:off x="1863299" y="4031269"/>
              <a:ext cx="6141041" cy="553998"/>
            </a:xfrm>
            <a:prstGeom prst="rect">
              <a:avLst/>
            </a:prstGeom>
            <a:noFill/>
          </p:spPr>
          <p:txBody>
            <a:bodyPr wrap="square" rtlCol="0">
              <a:spAutoFit/>
            </a:bodyPr>
            <a:lstStyle/>
            <a:p>
              <a:pPr defTabSz="914378"/>
              <a:r>
                <a:rPr lang="fr-FR" sz="1500" dirty="0">
                  <a:latin typeface="Montserrat" panose="020B0604020202020204" charset="0"/>
                  <a:ea typeface="+mn-ea"/>
                </a:rPr>
                <a:t>La réputation : majorité, consensus, et indépendance des opinions</a:t>
              </a:r>
            </a:p>
          </p:txBody>
        </p:sp>
        <p:sp>
          <p:nvSpPr>
            <p:cNvPr id="32" name="Google Shape;11840;p106"/>
            <p:cNvSpPr/>
            <p:nvPr/>
          </p:nvSpPr>
          <p:spPr>
            <a:xfrm>
              <a:off x="1475010" y="4029786"/>
              <a:ext cx="372188" cy="309260"/>
            </a:xfrm>
            <a:custGeom>
              <a:avLst/>
              <a:gdLst/>
              <a:ahLst/>
              <a:cxnLst/>
              <a:rect l="l" t="t" r="r" b="b"/>
              <a:pathLst>
                <a:path w="11693" h="9716" extrusionOk="0">
                  <a:moveTo>
                    <a:pt x="2906" y="346"/>
                  </a:moveTo>
                  <a:cubicBezTo>
                    <a:pt x="3120" y="346"/>
                    <a:pt x="3287" y="524"/>
                    <a:pt x="3287" y="727"/>
                  </a:cubicBezTo>
                  <a:lnTo>
                    <a:pt x="3287" y="1096"/>
                  </a:lnTo>
                  <a:cubicBezTo>
                    <a:pt x="3299" y="1429"/>
                    <a:pt x="3049" y="1679"/>
                    <a:pt x="2727" y="1679"/>
                  </a:cubicBezTo>
                  <a:cubicBezTo>
                    <a:pt x="2406" y="1679"/>
                    <a:pt x="2144" y="1429"/>
                    <a:pt x="2144" y="1096"/>
                  </a:cubicBezTo>
                  <a:lnTo>
                    <a:pt x="2144" y="727"/>
                  </a:lnTo>
                  <a:cubicBezTo>
                    <a:pt x="2144" y="500"/>
                    <a:pt x="2322" y="346"/>
                    <a:pt x="2525" y="346"/>
                  </a:cubicBezTo>
                  <a:close/>
                  <a:moveTo>
                    <a:pt x="5894" y="346"/>
                  </a:moveTo>
                  <a:cubicBezTo>
                    <a:pt x="6120" y="346"/>
                    <a:pt x="6275" y="524"/>
                    <a:pt x="6275" y="727"/>
                  </a:cubicBezTo>
                  <a:lnTo>
                    <a:pt x="6275" y="1096"/>
                  </a:lnTo>
                  <a:cubicBezTo>
                    <a:pt x="6299" y="1429"/>
                    <a:pt x="6037" y="1679"/>
                    <a:pt x="5716" y="1679"/>
                  </a:cubicBezTo>
                  <a:cubicBezTo>
                    <a:pt x="5406" y="1679"/>
                    <a:pt x="5132" y="1429"/>
                    <a:pt x="5132" y="1096"/>
                  </a:cubicBezTo>
                  <a:lnTo>
                    <a:pt x="5132" y="727"/>
                  </a:lnTo>
                  <a:cubicBezTo>
                    <a:pt x="5132" y="500"/>
                    <a:pt x="5311" y="346"/>
                    <a:pt x="5525" y="346"/>
                  </a:cubicBezTo>
                  <a:close/>
                  <a:moveTo>
                    <a:pt x="8895" y="346"/>
                  </a:moveTo>
                  <a:cubicBezTo>
                    <a:pt x="9121" y="346"/>
                    <a:pt x="9287" y="524"/>
                    <a:pt x="9287" y="727"/>
                  </a:cubicBezTo>
                  <a:lnTo>
                    <a:pt x="9287" y="1096"/>
                  </a:lnTo>
                  <a:cubicBezTo>
                    <a:pt x="9299" y="1429"/>
                    <a:pt x="9026" y="1679"/>
                    <a:pt x="8716" y="1679"/>
                  </a:cubicBezTo>
                  <a:cubicBezTo>
                    <a:pt x="8406" y="1679"/>
                    <a:pt x="8144" y="1429"/>
                    <a:pt x="8144" y="1096"/>
                  </a:cubicBezTo>
                  <a:lnTo>
                    <a:pt x="8144" y="727"/>
                  </a:lnTo>
                  <a:cubicBezTo>
                    <a:pt x="8144" y="500"/>
                    <a:pt x="8323" y="346"/>
                    <a:pt x="8525" y="346"/>
                  </a:cubicBezTo>
                  <a:close/>
                  <a:moveTo>
                    <a:pt x="2930" y="2036"/>
                  </a:moveTo>
                  <a:lnTo>
                    <a:pt x="2930" y="2120"/>
                  </a:lnTo>
                  <a:cubicBezTo>
                    <a:pt x="2930" y="2179"/>
                    <a:pt x="2941" y="2263"/>
                    <a:pt x="2977" y="2310"/>
                  </a:cubicBezTo>
                  <a:lnTo>
                    <a:pt x="2739" y="2548"/>
                  </a:lnTo>
                  <a:lnTo>
                    <a:pt x="2703" y="2548"/>
                  </a:lnTo>
                  <a:lnTo>
                    <a:pt x="2465" y="2310"/>
                  </a:lnTo>
                  <a:cubicBezTo>
                    <a:pt x="2501" y="2251"/>
                    <a:pt x="2513" y="2191"/>
                    <a:pt x="2513" y="2120"/>
                  </a:cubicBezTo>
                  <a:lnTo>
                    <a:pt x="2513" y="2036"/>
                  </a:lnTo>
                  <a:close/>
                  <a:moveTo>
                    <a:pt x="5918" y="2036"/>
                  </a:moveTo>
                  <a:lnTo>
                    <a:pt x="5918" y="2120"/>
                  </a:lnTo>
                  <a:cubicBezTo>
                    <a:pt x="5918" y="2179"/>
                    <a:pt x="5942" y="2263"/>
                    <a:pt x="5966" y="2310"/>
                  </a:cubicBezTo>
                  <a:lnTo>
                    <a:pt x="5728" y="2548"/>
                  </a:lnTo>
                  <a:lnTo>
                    <a:pt x="5704" y="2548"/>
                  </a:lnTo>
                  <a:lnTo>
                    <a:pt x="5466" y="2310"/>
                  </a:lnTo>
                  <a:cubicBezTo>
                    <a:pt x="5489" y="2251"/>
                    <a:pt x="5501" y="2191"/>
                    <a:pt x="5501" y="2120"/>
                  </a:cubicBezTo>
                  <a:lnTo>
                    <a:pt x="5501" y="2036"/>
                  </a:lnTo>
                  <a:close/>
                  <a:moveTo>
                    <a:pt x="8930" y="2036"/>
                  </a:moveTo>
                  <a:lnTo>
                    <a:pt x="8930" y="2120"/>
                  </a:lnTo>
                  <a:cubicBezTo>
                    <a:pt x="8930" y="2179"/>
                    <a:pt x="8942" y="2263"/>
                    <a:pt x="8966" y="2310"/>
                  </a:cubicBezTo>
                  <a:lnTo>
                    <a:pt x="8728" y="2548"/>
                  </a:lnTo>
                  <a:lnTo>
                    <a:pt x="8704" y="2548"/>
                  </a:lnTo>
                  <a:lnTo>
                    <a:pt x="8466" y="2310"/>
                  </a:lnTo>
                  <a:cubicBezTo>
                    <a:pt x="8490" y="2251"/>
                    <a:pt x="8514" y="2191"/>
                    <a:pt x="8514" y="2120"/>
                  </a:cubicBezTo>
                  <a:lnTo>
                    <a:pt x="8514" y="2036"/>
                  </a:lnTo>
                  <a:close/>
                  <a:moveTo>
                    <a:pt x="1394" y="3525"/>
                  </a:moveTo>
                  <a:cubicBezTo>
                    <a:pt x="1620" y="3525"/>
                    <a:pt x="1798" y="3703"/>
                    <a:pt x="1798" y="3918"/>
                  </a:cubicBezTo>
                  <a:lnTo>
                    <a:pt x="1798" y="4287"/>
                  </a:lnTo>
                  <a:cubicBezTo>
                    <a:pt x="1798" y="4596"/>
                    <a:pt x="1548" y="4870"/>
                    <a:pt x="1215" y="4870"/>
                  </a:cubicBezTo>
                  <a:cubicBezTo>
                    <a:pt x="905" y="4870"/>
                    <a:pt x="644" y="4608"/>
                    <a:pt x="644" y="4287"/>
                  </a:cubicBezTo>
                  <a:lnTo>
                    <a:pt x="644" y="3918"/>
                  </a:lnTo>
                  <a:cubicBezTo>
                    <a:pt x="644" y="3691"/>
                    <a:pt x="822" y="3525"/>
                    <a:pt x="1025" y="3525"/>
                  </a:cubicBezTo>
                  <a:close/>
                  <a:moveTo>
                    <a:pt x="4406" y="3525"/>
                  </a:moveTo>
                  <a:cubicBezTo>
                    <a:pt x="4632" y="3525"/>
                    <a:pt x="4811" y="3703"/>
                    <a:pt x="4811" y="3918"/>
                  </a:cubicBezTo>
                  <a:lnTo>
                    <a:pt x="4811" y="4287"/>
                  </a:lnTo>
                  <a:cubicBezTo>
                    <a:pt x="4811" y="4596"/>
                    <a:pt x="4549" y="4870"/>
                    <a:pt x="4227" y="4870"/>
                  </a:cubicBezTo>
                  <a:cubicBezTo>
                    <a:pt x="3918" y="4870"/>
                    <a:pt x="3644" y="4608"/>
                    <a:pt x="3644" y="4287"/>
                  </a:cubicBezTo>
                  <a:lnTo>
                    <a:pt x="3644" y="3918"/>
                  </a:lnTo>
                  <a:cubicBezTo>
                    <a:pt x="3644" y="3691"/>
                    <a:pt x="3823" y="3525"/>
                    <a:pt x="4037" y="3525"/>
                  </a:cubicBezTo>
                  <a:close/>
                  <a:moveTo>
                    <a:pt x="7394" y="3525"/>
                  </a:moveTo>
                  <a:cubicBezTo>
                    <a:pt x="7621" y="3525"/>
                    <a:pt x="7799" y="3703"/>
                    <a:pt x="7799" y="3918"/>
                  </a:cubicBezTo>
                  <a:lnTo>
                    <a:pt x="7799" y="4287"/>
                  </a:lnTo>
                  <a:cubicBezTo>
                    <a:pt x="7799" y="4596"/>
                    <a:pt x="7537" y="4870"/>
                    <a:pt x="7216" y="4870"/>
                  </a:cubicBezTo>
                  <a:cubicBezTo>
                    <a:pt x="6906" y="4870"/>
                    <a:pt x="6632" y="4608"/>
                    <a:pt x="6632" y="4287"/>
                  </a:cubicBezTo>
                  <a:lnTo>
                    <a:pt x="6632" y="3918"/>
                  </a:lnTo>
                  <a:cubicBezTo>
                    <a:pt x="6632" y="3691"/>
                    <a:pt x="6811" y="3525"/>
                    <a:pt x="7025" y="3525"/>
                  </a:cubicBezTo>
                  <a:close/>
                  <a:moveTo>
                    <a:pt x="10407" y="3525"/>
                  </a:moveTo>
                  <a:cubicBezTo>
                    <a:pt x="10621" y="3525"/>
                    <a:pt x="10788" y="3703"/>
                    <a:pt x="10788" y="3918"/>
                  </a:cubicBezTo>
                  <a:lnTo>
                    <a:pt x="10788" y="4287"/>
                  </a:lnTo>
                  <a:cubicBezTo>
                    <a:pt x="10800" y="4608"/>
                    <a:pt x="10538" y="4870"/>
                    <a:pt x="10216" y="4870"/>
                  </a:cubicBezTo>
                  <a:cubicBezTo>
                    <a:pt x="9907" y="4870"/>
                    <a:pt x="9645" y="4608"/>
                    <a:pt x="9645" y="4287"/>
                  </a:cubicBezTo>
                  <a:lnTo>
                    <a:pt x="9645" y="3918"/>
                  </a:lnTo>
                  <a:cubicBezTo>
                    <a:pt x="9645" y="3691"/>
                    <a:pt x="9823" y="3525"/>
                    <a:pt x="10026" y="3525"/>
                  </a:cubicBezTo>
                  <a:close/>
                  <a:moveTo>
                    <a:pt x="1429" y="5215"/>
                  </a:moveTo>
                  <a:lnTo>
                    <a:pt x="1429" y="5311"/>
                  </a:lnTo>
                  <a:cubicBezTo>
                    <a:pt x="1429" y="5370"/>
                    <a:pt x="1441" y="5442"/>
                    <a:pt x="1477" y="5489"/>
                  </a:cubicBezTo>
                  <a:lnTo>
                    <a:pt x="1239" y="5727"/>
                  </a:lnTo>
                  <a:lnTo>
                    <a:pt x="1203" y="5727"/>
                  </a:lnTo>
                  <a:lnTo>
                    <a:pt x="965" y="5489"/>
                  </a:lnTo>
                  <a:cubicBezTo>
                    <a:pt x="989" y="5430"/>
                    <a:pt x="1013" y="5370"/>
                    <a:pt x="1013" y="5311"/>
                  </a:cubicBezTo>
                  <a:lnTo>
                    <a:pt x="1013" y="5215"/>
                  </a:lnTo>
                  <a:close/>
                  <a:moveTo>
                    <a:pt x="4430" y="5215"/>
                  </a:moveTo>
                  <a:lnTo>
                    <a:pt x="4430" y="5311"/>
                  </a:lnTo>
                  <a:cubicBezTo>
                    <a:pt x="4430" y="5370"/>
                    <a:pt x="4454" y="5442"/>
                    <a:pt x="4477" y="5489"/>
                  </a:cubicBezTo>
                  <a:lnTo>
                    <a:pt x="4239" y="5727"/>
                  </a:lnTo>
                  <a:lnTo>
                    <a:pt x="4215" y="5727"/>
                  </a:lnTo>
                  <a:lnTo>
                    <a:pt x="3977" y="5489"/>
                  </a:lnTo>
                  <a:cubicBezTo>
                    <a:pt x="4001" y="5430"/>
                    <a:pt x="4013" y="5370"/>
                    <a:pt x="4013" y="5311"/>
                  </a:cubicBezTo>
                  <a:lnTo>
                    <a:pt x="4013" y="5215"/>
                  </a:lnTo>
                  <a:close/>
                  <a:moveTo>
                    <a:pt x="7418" y="5215"/>
                  </a:moveTo>
                  <a:lnTo>
                    <a:pt x="7418" y="5311"/>
                  </a:lnTo>
                  <a:cubicBezTo>
                    <a:pt x="7418" y="5370"/>
                    <a:pt x="7442" y="5442"/>
                    <a:pt x="7466" y="5489"/>
                  </a:cubicBezTo>
                  <a:lnTo>
                    <a:pt x="7228" y="5727"/>
                  </a:lnTo>
                  <a:lnTo>
                    <a:pt x="7204" y="5727"/>
                  </a:lnTo>
                  <a:lnTo>
                    <a:pt x="6966" y="5489"/>
                  </a:lnTo>
                  <a:cubicBezTo>
                    <a:pt x="6990" y="5430"/>
                    <a:pt x="7001" y="5370"/>
                    <a:pt x="7001" y="5311"/>
                  </a:cubicBezTo>
                  <a:lnTo>
                    <a:pt x="7001" y="5215"/>
                  </a:lnTo>
                  <a:close/>
                  <a:moveTo>
                    <a:pt x="10419" y="5215"/>
                  </a:moveTo>
                  <a:lnTo>
                    <a:pt x="10419" y="5311"/>
                  </a:lnTo>
                  <a:cubicBezTo>
                    <a:pt x="10419" y="5370"/>
                    <a:pt x="10430" y="5442"/>
                    <a:pt x="10454" y="5489"/>
                  </a:cubicBezTo>
                  <a:lnTo>
                    <a:pt x="10216" y="5727"/>
                  </a:lnTo>
                  <a:lnTo>
                    <a:pt x="10192" y="5727"/>
                  </a:lnTo>
                  <a:lnTo>
                    <a:pt x="9954" y="5489"/>
                  </a:lnTo>
                  <a:cubicBezTo>
                    <a:pt x="9978" y="5430"/>
                    <a:pt x="10002" y="5370"/>
                    <a:pt x="10002" y="5311"/>
                  </a:cubicBezTo>
                  <a:lnTo>
                    <a:pt x="10002" y="5215"/>
                  </a:lnTo>
                  <a:close/>
                  <a:moveTo>
                    <a:pt x="2584" y="0"/>
                  </a:moveTo>
                  <a:cubicBezTo>
                    <a:pt x="2191" y="0"/>
                    <a:pt x="1858" y="322"/>
                    <a:pt x="1858" y="727"/>
                  </a:cubicBezTo>
                  <a:lnTo>
                    <a:pt x="1858" y="1096"/>
                  </a:lnTo>
                  <a:cubicBezTo>
                    <a:pt x="1858" y="1393"/>
                    <a:pt x="2013" y="1667"/>
                    <a:pt x="2227" y="1846"/>
                  </a:cubicBezTo>
                  <a:lnTo>
                    <a:pt x="2227" y="2108"/>
                  </a:lnTo>
                  <a:cubicBezTo>
                    <a:pt x="2227" y="2108"/>
                    <a:pt x="2227" y="2132"/>
                    <a:pt x="2215" y="2132"/>
                  </a:cubicBezTo>
                  <a:lnTo>
                    <a:pt x="1787" y="2346"/>
                  </a:lnTo>
                  <a:cubicBezTo>
                    <a:pt x="1608" y="2441"/>
                    <a:pt x="1489" y="2632"/>
                    <a:pt x="1489" y="2846"/>
                  </a:cubicBezTo>
                  <a:lnTo>
                    <a:pt x="1489" y="3179"/>
                  </a:lnTo>
                  <a:lnTo>
                    <a:pt x="1096" y="3179"/>
                  </a:lnTo>
                  <a:cubicBezTo>
                    <a:pt x="703" y="3179"/>
                    <a:pt x="370" y="3513"/>
                    <a:pt x="370" y="3918"/>
                  </a:cubicBezTo>
                  <a:lnTo>
                    <a:pt x="370" y="4287"/>
                  </a:lnTo>
                  <a:cubicBezTo>
                    <a:pt x="370" y="4584"/>
                    <a:pt x="524" y="4846"/>
                    <a:pt x="739" y="5025"/>
                  </a:cubicBezTo>
                  <a:lnTo>
                    <a:pt x="739" y="5299"/>
                  </a:lnTo>
                  <a:cubicBezTo>
                    <a:pt x="739" y="5299"/>
                    <a:pt x="739" y="5311"/>
                    <a:pt x="727" y="5311"/>
                  </a:cubicBezTo>
                  <a:lnTo>
                    <a:pt x="298" y="5537"/>
                  </a:lnTo>
                  <a:cubicBezTo>
                    <a:pt x="120" y="5620"/>
                    <a:pt x="1" y="5823"/>
                    <a:pt x="1" y="6025"/>
                  </a:cubicBezTo>
                  <a:lnTo>
                    <a:pt x="1" y="7870"/>
                  </a:lnTo>
                  <a:cubicBezTo>
                    <a:pt x="1" y="8025"/>
                    <a:pt x="48" y="8156"/>
                    <a:pt x="120" y="8275"/>
                  </a:cubicBezTo>
                  <a:lnTo>
                    <a:pt x="298" y="8561"/>
                  </a:lnTo>
                  <a:cubicBezTo>
                    <a:pt x="346" y="8621"/>
                    <a:pt x="358" y="8692"/>
                    <a:pt x="358" y="8775"/>
                  </a:cubicBezTo>
                  <a:lnTo>
                    <a:pt x="358" y="9549"/>
                  </a:lnTo>
                  <a:cubicBezTo>
                    <a:pt x="358" y="9644"/>
                    <a:pt x="429" y="9716"/>
                    <a:pt x="524" y="9716"/>
                  </a:cubicBezTo>
                  <a:cubicBezTo>
                    <a:pt x="608" y="9716"/>
                    <a:pt x="679" y="9644"/>
                    <a:pt x="679" y="9549"/>
                  </a:cubicBezTo>
                  <a:lnTo>
                    <a:pt x="679" y="8775"/>
                  </a:lnTo>
                  <a:cubicBezTo>
                    <a:pt x="679" y="8632"/>
                    <a:pt x="644" y="8501"/>
                    <a:pt x="560" y="8371"/>
                  </a:cubicBezTo>
                  <a:lnTo>
                    <a:pt x="382" y="8097"/>
                  </a:lnTo>
                  <a:cubicBezTo>
                    <a:pt x="346" y="8037"/>
                    <a:pt x="322" y="7966"/>
                    <a:pt x="322" y="7870"/>
                  </a:cubicBezTo>
                  <a:lnTo>
                    <a:pt x="322" y="6025"/>
                  </a:lnTo>
                  <a:cubicBezTo>
                    <a:pt x="322" y="5954"/>
                    <a:pt x="370" y="5882"/>
                    <a:pt x="441" y="5846"/>
                  </a:cubicBezTo>
                  <a:lnTo>
                    <a:pt x="763" y="5692"/>
                  </a:lnTo>
                  <a:lnTo>
                    <a:pt x="1036" y="5977"/>
                  </a:lnTo>
                  <a:cubicBezTo>
                    <a:pt x="1120" y="6049"/>
                    <a:pt x="1203" y="6085"/>
                    <a:pt x="1298" y="6085"/>
                  </a:cubicBezTo>
                  <a:cubicBezTo>
                    <a:pt x="1382" y="6085"/>
                    <a:pt x="1477" y="6049"/>
                    <a:pt x="1548" y="5977"/>
                  </a:cubicBezTo>
                  <a:lnTo>
                    <a:pt x="1834" y="5692"/>
                  </a:lnTo>
                  <a:lnTo>
                    <a:pt x="2144" y="5846"/>
                  </a:lnTo>
                  <a:cubicBezTo>
                    <a:pt x="2215" y="5882"/>
                    <a:pt x="2263" y="5954"/>
                    <a:pt x="2263" y="6025"/>
                  </a:cubicBezTo>
                  <a:lnTo>
                    <a:pt x="2263" y="7870"/>
                  </a:lnTo>
                  <a:cubicBezTo>
                    <a:pt x="2263" y="7942"/>
                    <a:pt x="2227" y="8025"/>
                    <a:pt x="2203" y="8097"/>
                  </a:cubicBezTo>
                  <a:lnTo>
                    <a:pt x="2025" y="8371"/>
                  </a:lnTo>
                  <a:cubicBezTo>
                    <a:pt x="1953" y="8490"/>
                    <a:pt x="1906" y="8644"/>
                    <a:pt x="1906" y="8775"/>
                  </a:cubicBezTo>
                  <a:lnTo>
                    <a:pt x="1906" y="9549"/>
                  </a:lnTo>
                  <a:cubicBezTo>
                    <a:pt x="1906" y="9644"/>
                    <a:pt x="1977" y="9716"/>
                    <a:pt x="2072" y="9716"/>
                  </a:cubicBezTo>
                  <a:cubicBezTo>
                    <a:pt x="2156" y="9716"/>
                    <a:pt x="2227" y="9644"/>
                    <a:pt x="2227" y="9549"/>
                  </a:cubicBezTo>
                  <a:lnTo>
                    <a:pt x="2227" y="8775"/>
                  </a:lnTo>
                  <a:cubicBezTo>
                    <a:pt x="2227" y="8704"/>
                    <a:pt x="2263" y="8632"/>
                    <a:pt x="2287" y="8561"/>
                  </a:cubicBezTo>
                  <a:lnTo>
                    <a:pt x="2465" y="8275"/>
                  </a:lnTo>
                  <a:cubicBezTo>
                    <a:pt x="2549" y="8156"/>
                    <a:pt x="2584" y="8001"/>
                    <a:pt x="2584" y="7870"/>
                  </a:cubicBezTo>
                  <a:lnTo>
                    <a:pt x="2584" y="6025"/>
                  </a:lnTo>
                  <a:cubicBezTo>
                    <a:pt x="2584" y="5823"/>
                    <a:pt x="2465" y="5644"/>
                    <a:pt x="2287" y="5537"/>
                  </a:cubicBezTo>
                  <a:lnTo>
                    <a:pt x="1858" y="5311"/>
                  </a:lnTo>
                  <a:lnTo>
                    <a:pt x="1846" y="5299"/>
                  </a:lnTo>
                  <a:lnTo>
                    <a:pt x="1846" y="5025"/>
                  </a:lnTo>
                  <a:cubicBezTo>
                    <a:pt x="2072" y="4870"/>
                    <a:pt x="2215" y="4596"/>
                    <a:pt x="2215" y="4287"/>
                  </a:cubicBezTo>
                  <a:lnTo>
                    <a:pt x="2215" y="3918"/>
                  </a:lnTo>
                  <a:cubicBezTo>
                    <a:pt x="2215" y="3644"/>
                    <a:pt x="2072" y="3406"/>
                    <a:pt x="1846" y="3275"/>
                  </a:cubicBezTo>
                  <a:lnTo>
                    <a:pt x="1846" y="2822"/>
                  </a:lnTo>
                  <a:cubicBezTo>
                    <a:pt x="1846" y="2751"/>
                    <a:pt x="1894" y="2679"/>
                    <a:pt x="1965" y="2644"/>
                  </a:cubicBezTo>
                  <a:lnTo>
                    <a:pt x="2275" y="2501"/>
                  </a:lnTo>
                  <a:lnTo>
                    <a:pt x="2560" y="2786"/>
                  </a:lnTo>
                  <a:cubicBezTo>
                    <a:pt x="2632" y="2858"/>
                    <a:pt x="2727" y="2882"/>
                    <a:pt x="2810" y="2882"/>
                  </a:cubicBezTo>
                  <a:cubicBezTo>
                    <a:pt x="2906" y="2882"/>
                    <a:pt x="2989" y="2858"/>
                    <a:pt x="3061" y="2786"/>
                  </a:cubicBezTo>
                  <a:lnTo>
                    <a:pt x="3346" y="2501"/>
                  </a:lnTo>
                  <a:lnTo>
                    <a:pt x="3656" y="2644"/>
                  </a:lnTo>
                  <a:cubicBezTo>
                    <a:pt x="3739" y="2679"/>
                    <a:pt x="3775" y="2751"/>
                    <a:pt x="3775" y="2822"/>
                  </a:cubicBezTo>
                  <a:lnTo>
                    <a:pt x="3775" y="3275"/>
                  </a:lnTo>
                  <a:cubicBezTo>
                    <a:pt x="3561" y="3394"/>
                    <a:pt x="3406" y="3632"/>
                    <a:pt x="3406" y="3918"/>
                  </a:cubicBezTo>
                  <a:lnTo>
                    <a:pt x="3406" y="4287"/>
                  </a:lnTo>
                  <a:cubicBezTo>
                    <a:pt x="3406" y="4584"/>
                    <a:pt x="3561" y="4846"/>
                    <a:pt x="3775" y="5025"/>
                  </a:cubicBezTo>
                  <a:lnTo>
                    <a:pt x="3775" y="5299"/>
                  </a:lnTo>
                  <a:cubicBezTo>
                    <a:pt x="3775" y="5299"/>
                    <a:pt x="3775" y="5311"/>
                    <a:pt x="3763" y="5311"/>
                  </a:cubicBezTo>
                  <a:lnTo>
                    <a:pt x="3334" y="5537"/>
                  </a:lnTo>
                  <a:cubicBezTo>
                    <a:pt x="3156" y="5620"/>
                    <a:pt x="3037" y="5823"/>
                    <a:pt x="3037" y="6025"/>
                  </a:cubicBezTo>
                  <a:lnTo>
                    <a:pt x="3037" y="7870"/>
                  </a:lnTo>
                  <a:cubicBezTo>
                    <a:pt x="3037" y="8025"/>
                    <a:pt x="3084" y="8156"/>
                    <a:pt x="3156" y="8275"/>
                  </a:cubicBezTo>
                  <a:lnTo>
                    <a:pt x="3334" y="8561"/>
                  </a:lnTo>
                  <a:cubicBezTo>
                    <a:pt x="3382" y="8621"/>
                    <a:pt x="3394" y="8692"/>
                    <a:pt x="3394" y="8775"/>
                  </a:cubicBezTo>
                  <a:lnTo>
                    <a:pt x="3394" y="9549"/>
                  </a:lnTo>
                  <a:cubicBezTo>
                    <a:pt x="3394" y="9644"/>
                    <a:pt x="3465" y="9716"/>
                    <a:pt x="3561" y="9716"/>
                  </a:cubicBezTo>
                  <a:cubicBezTo>
                    <a:pt x="3644" y="9716"/>
                    <a:pt x="3715" y="9644"/>
                    <a:pt x="3715" y="9549"/>
                  </a:cubicBezTo>
                  <a:lnTo>
                    <a:pt x="3715" y="8775"/>
                  </a:lnTo>
                  <a:cubicBezTo>
                    <a:pt x="3715" y="8632"/>
                    <a:pt x="3680" y="8501"/>
                    <a:pt x="3596" y="8371"/>
                  </a:cubicBezTo>
                  <a:lnTo>
                    <a:pt x="3418" y="8097"/>
                  </a:lnTo>
                  <a:cubicBezTo>
                    <a:pt x="3382" y="8037"/>
                    <a:pt x="3358" y="7966"/>
                    <a:pt x="3358" y="7870"/>
                  </a:cubicBezTo>
                  <a:lnTo>
                    <a:pt x="3358" y="6025"/>
                  </a:lnTo>
                  <a:cubicBezTo>
                    <a:pt x="3358" y="5954"/>
                    <a:pt x="3406" y="5882"/>
                    <a:pt x="3477" y="5846"/>
                  </a:cubicBezTo>
                  <a:lnTo>
                    <a:pt x="3799" y="5692"/>
                  </a:lnTo>
                  <a:lnTo>
                    <a:pt x="4073" y="5977"/>
                  </a:lnTo>
                  <a:cubicBezTo>
                    <a:pt x="4156" y="6049"/>
                    <a:pt x="4239" y="6085"/>
                    <a:pt x="4334" y="6085"/>
                  </a:cubicBezTo>
                  <a:cubicBezTo>
                    <a:pt x="4418" y="6085"/>
                    <a:pt x="4513" y="6049"/>
                    <a:pt x="4585" y="5977"/>
                  </a:cubicBezTo>
                  <a:lnTo>
                    <a:pt x="4870" y="5692"/>
                  </a:lnTo>
                  <a:lnTo>
                    <a:pt x="5180" y="5846"/>
                  </a:lnTo>
                  <a:cubicBezTo>
                    <a:pt x="5251" y="5882"/>
                    <a:pt x="5299" y="5954"/>
                    <a:pt x="5299" y="6025"/>
                  </a:cubicBezTo>
                  <a:lnTo>
                    <a:pt x="5299" y="7870"/>
                  </a:lnTo>
                  <a:cubicBezTo>
                    <a:pt x="5299" y="7942"/>
                    <a:pt x="5263" y="8025"/>
                    <a:pt x="5239" y="8097"/>
                  </a:cubicBezTo>
                  <a:lnTo>
                    <a:pt x="5061" y="8371"/>
                  </a:lnTo>
                  <a:cubicBezTo>
                    <a:pt x="4989" y="8490"/>
                    <a:pt x="4942" y="8644"/>
                    <a:pt x="4942" y="8775"/>
                  </a:cubicBezTo>
                  <a:lnTo>
                    <a:pt x="4942" y="9549"/>
                  </a:lnTo>
                  <a:cubicBezTo>
                    <a:pt x="4942" y="9644"/>
                    <a:pt x="5013" y="9716"/>
                    <a:pt x="5108" y="9716"/>
                  </a:cubicBezTo>
                  <a:cubicBezTo>
                    <a:pt x="5192" y="9716"/>
                    <a:pt x="5263" y="9644"/>
                    <a:pt x="5263" y="9549"/>
                  </a:cubicBezTo>
                  <a:lnTo>
                    <a:pt x="5263" y="8775"/>
                  </a:lnTo>
                  <a:cubicBezTo>
                    <a:pt x="5263" y="8704"/>
                    <a:pt x="5299" y="8632"/>
                    <a:pt x="5323" y="8561"/>
                  </a:cubicBezTo>
                  <a:lnTo>
                    <a:pt x="5501" y="8275"/>
                  </a:lnTo>
                  <a:cubicBezTo>
                    <a:pt x="5585" y="8156"/>
                    <a:pt x="5620" y="8001"/>
                    <a:pt x="5620" y="7870"/>
                  </a:cubicBezTo>
                  <a:lnTo>
                    <a:pt x="5620" y="6025"/>
                  </a:lnTo>
                  <a:cubicBezTo>
                    <a:pt x="5620" y="5823"/>
                    <a:pt x="5501" y="5644"/>
                    <a:pt x="5323" y="5537"/>
                  </a:cubicBezTo>
                  <a:lnTo>
                    <a:pt x="4894" y="5311"/>
                  </a:lnTo>
                  <a:lnTo>
                    <a:pt x="4882" y="5299"/>
                  </a:lnTo>
                  <a:lnTo>
                    <a:pt x="4882" y="5025"/>
                  </a:lnTo>
                  <a:cubicBezTo>
                    <a:pt x="5108" y="4870"/>
                    <a:pt x="5251" y="4596"/>
                    <a:pt x="5251" y="4287"/>
                  </a:cubicBezTo>
                  <a:lnTo>
                    <a:pt x="5251" y="3918"/>
                  </a:lnTo>
                  <a:cubicBezTo>
                    <a:pt x="5251" y="3644"/>
                    <a:pt x="5108" y="3406"/>
                    <a:pt x="4882" y="3275"/>
                  </a:cubicBezTo>
                  <a:lnTo>
                    <a:pt x="4882" y="2822"/>
                  </a:lnTo>
                  <a:cubicBezTo>
                    <a:pt x="4882" y="2751"/>
                    <a:pt x="4930" y="2679"/>
                    <a:pt x="5001" y="2644"/>
                  </a:cubicBezTo>
                  <a:lnTo>
                    <a:pt x="5311" y="2501"/>
                  </a:lnTo>
                  <a:lnTo>
                    <a:pt x="5597" y="2786"/>
                  </a:lnTo>
                  <a:cubicBezTo>
                    <a:pt x="5668" y="2858"/>
                    <a:pt x="5763" y="2882"/>
                    <a:pt x="5847" y="2882"/>
                  </a:cubicBezTo>
                  <a:cubicBezTo>
                    <a:pt x="5942" y="2882"/>
                    <a:pt x="6025" y="2858"/>
                    <a:pt x="6097" y="2786"/>
                  </a:cubicBezTo>
                  <a:lnTo>
                    <a:pt x="6382" y="2501"/>
                  </a:lnTo>
                  <a:lnTo>
                    <a:pt x="6692" y="2644"/>
                  </a:lnTo>
                  <a:cubicBezTo>
                    <a:pt x="6775" y="2679"/>
                    <a:pt x="6811" y="2751"/>
                    <a:pt x="6811" y="2822"/>
                  </a:cubicBezTo>
                  <a:lnTo>
                    <a:pt x="6811" y="3275"/>
                  </a:lnTo>
                  <a:cubicBezTo>
                    <a:pt x="6597" y="3394"/>
                    <a:pt x="6442" y="3632"/>
                    <a:pt x="6442" y="3918"/>
                  </a:cubicBezTo>
                  <a:lnTo>
                    <a:pt x="6442" y="4287"/>
                  </a:lnTo>
                  <a:cubicBezTo>
                    <a:pt x="6442" y="4584"/>
                    <a:pt x="6597" y="4846"/>
                    <a:pt x="6811" y="5025"/>
                  </a:cubicBezTo>
                  <a:lnTo>
                    <a:pt x="6811" y="5299"/>
                  </a:lnTo>
                  <a:cubicBezTo>
                    <a:pt x="6811" y="5299"/>
                    <a:pt x="6811" y="5311"/>
                    <a:pt x="6799" y="5311"/>
                  </a:cubicBezTo>
                  <a:lnTo>
                    <a:pt x="6370" y="5537"/>
                  </a:lnTo>
                  <a:cubicBezTo>
                    <a:pt x="6192" y="5620"/>
                    <a:pt x="6073" y="5823"/>
                    <a:pt x="6073" y="6025"/>
                  </a:cubicBezTo>
                  <a:lnTo>
                    <a:pt x="6073" y="7870"/>
                  </a:lnTo>
                  <a:cubicBezTo>
                    <a:pt x="6073" y="8025"/>
                    <a:pt x="6120" y="8156"/>
                    <a:pt x="6192" y="8275"/>
                  </a:cubicBezTo>
                  <a:lnTo>
                    <a:pt x="6370" y="8561"/>
                  </a:lnTo>
                  <a:cubicBezTo>
                    <a:pt x="6418" y="8621"/>
                    <a:pt x="6430" y="8692"/>
                    <a:pt x="6430" y="8775"/>
                  </a:cubicBezTo>
                  <a:lnTo>
                    <a:pt x="6430" y="9549"/>
                  </a:lnTo>
                  <a:cubicBezTo>
                    <a:pt x="6430" y="9644"/>
                    <a:pt x="6501" y="9716"/>
                    <a:pt x="6597" y="9716"/>
                  </a:cubicBezTo>
                  <a:cubicBezTo>
                    <a:pt x="6680" y="9716"/>
                    <a:pt x="6751" y="9644"/>
                    <a:pt x="6751" y="9549"/>
                  </a:cubicBezTo>
                  <a:lnTo>
                    <a:pt x="6751" y="8775"/>
                  </a:lnTo>
                  <a:cubicBezTo>
                    <a:pt x="6751" y="8632"/>
                    <a:pt x="6716" y="8501"/>
                    <a:pt x="6632" y="8371"/>
                  </a:cubicBezTo>
                  <a:lnTo>
                    <a:pt x="6454" y="8097"/>
                  </a:lnTo>
                  <a:cubicBezTo>
                    <a:pt x="6418" y="8037"/>
                    <a:pt x="6394" y="7966"/>
                    <a:pt x="6394" y="7870"/>
                  </a:cubicBezTo>
                  <a:lnTo>
                    <a:pt x="6394" y="6025"/>
                  </a:lnTo>
                  <a:cubicBezTo>
                    <a:pt x="6394" y="5954"/>
                    <a:pt x="6442" y="5882"/>
                    <a:pt x="6513" y="5846"/>
                  </a:cubicBezTo>
                  <a:lnTo>
                    <a:pt x="6835" y="5692"/>
                  </a:lnTo>
                  <a:lnTo>
                    <a:pt x="7109" y="5977"/>
                  </a:lnTo>
                  <a:cubicBezTo>
                    <a:pt x="7192" y="6049"/>
                    <a:pt x="7275" y="6085"/>
                    <a:pt x="7371" y="6085"/>
                  </a:cubicBezTo>
                  <a:cubicBezTo>
                    <a:pt x="7454" y="6085"/>
                    <a:pt x="7549" y="6049"/>
                    <a:pt x="7621" y="5977"/>
                  </a:cubicBezTo>
                  <a:lnTo>
                    <a:pt x="7906" y="5692"/>
                  </a:lnTo>
                  <a:lnTo>
                    <a:pt x="8216" y="5846"/>
                  </a:lnTo>
                  <a:cubicBezTo>
                    <a:pt x="8287" y="5882"/>
                    <a:pt x="8335" y="5954"/>
                    <a:pt x="8335" y="6025"/>
                  </a:cubicBezTo>
                  <a:lnTo>
                    <a:pt x="8335" y="7870"/>
                  </a:lnTo>
                  <a:cubicBezTo>
                    <a:pt x="8335" y="7942"/>
                    <a:pt x="8299" y="8025"/>
                    <a:pt x="8275" y="8097"/>
                  </a:cubicBezTo>
                  <a:lnTo>
                    <a:pt x="8097" y="8371"/>
                  </a:lnTo>
                  <a:cubicBezTo>
                    <a:pt x="8025" y="8490"/>
                    <a:pt x="7978" y="8644"/>
                    <a:pt x="7978" y="8775"/>
                  </a:cubicBezTo>
                  <a:lnTo>
                    <a:pt x="7978" y="9549"/>
                  </a:lnTo>
                  <a:cubicBezTo>
                    <a:pt x="7978" y="9644"/>
                    <a:pt x="8049" y="9716"/>
                    <a:pt x="8144" y="9716"/>
                  </a:cubicBezTo>
                  <a:cubicBezTo>
                    <a:pt x="8228" y="9716"/>
                    <a:pt x="8299" y="9644"/>
                    <a:pt x="8299" y="9549"/>
                  </a:cubicBezTo>
                  <a:lnTo>
                    <a:pt x="8299" y="8775"/>
                  </a:lnTo>
                  <a:cubicBezTo>
                    <a:pt x="8299" y="8704"/>
                    <a:pt x="8335" y="8632"/>
                    <a:pt x="8359" y="8561"/>
                  </a:cubicBezTo>
                  <a:lnTo>
                    <a:pt x="8537" y="8275"/>
                  </a:lnTo>
                  <a:cubicBezTo>
                    <a:pt x="8621" y="8156"/>
                    <a:pt x="8656" y="8001"/>
                    <a:pt x="8656" y="7870"/>
                  </a:cubicBezTo>
                  <a:lnTo>
                    <a:pt x="8656" y="6025"/>
                  </a:lnTo>
                  <a:cubicBezTo>
                    <a:pt x="8656" y="5823"/>
                    <a:pt x="8537" y="5644"/>
                    <a:pt x="8359" y="5537"/>
                  </a:cubicBezTo>
                  <a:lnTo>
                    <a:pt x="7930" y="5311"/>
                  </a:lnTo>
                  <a:lnTo>
                    <a:pt x="7918" y="5299"/>
                  </a:lnTo>
                  <a:lnTo>
                    <a:pt x="7918" y="5025"/>
                  </a:lnTo>
                  <a:cubicBezTo>
                    <a:pt x="8144" y="4870"/>
                    <a:pt x="8287" y="4596"/>
                    <a:pt x="8287" y="4287"/>
                  </a:cubicBezTo>
                  <a:lnTo>
                    <a:pt x="8287" y="3918"/>
                  </a:lnTo>
                  <a:cubicBezTo>
                    <a:pt x="8287" y="3644"/>
                    <a:pt x="8144" y="3406"/>
                    <a:pt x="7918" y="3275"/>
                  </a:cubicBezTo>
                  <a:lnTo>
                    <a:pt x="7918" y="2822"/>
                  </a:lnTo>
                  <a:cubicBezTo>
                    <a:pt x="7918" y="2751"/>
                    <a:pt x="7966" y="2679"/>
                    <a:pt x="8037" y="2644"/>
                  </a:cubicBezTo>
                  <a:lnTo>
                    <a:pt x="8347" y="2501"/>
                  </a:lnTo>
                  <a:lnTo>
                    <a:pt x="8633" y="2786"/>
                  </a:lnTo>
                  <a:cubicBezTo>
                    <a:pt x="8704" y="2858"/>
                    <a:pt x="8799" y="2882"/>
                    <a:pt x="8883" y="2882"/>
                  </a:cubicBezTo>
                  <a:cubicBezTo>
                    <a:pt x="8978" y="2882"/>
                    <a:pt x="9061" y="2858"/>
                    <a:pt x="9133" y="2786"/>
                  </a:cubicBezTo>
                  <a:lnTo>
                    <a:pt x="9418" y="2501"/>
                  </a:lnTo>
                  <a:lnTo>
                    <a:pt x="9728" y="2644"/>
                  </a:lnTo>
                  <a:cubicBezTo>
                    <a:pt x="9811" y="2679"/>
                    <a:pt x="9847" y="2751"/>
                    <a:pt x="9847" y="2822"/>
                  </a:cubicBezTo>
                  <a:lnTo>
                    <a:pt x="9847" y="3275"/>
                  </a:lnTo>
                  <a:cubicBezTo>
                    <a:pt x="9633" y="3394"/>
                    <a:pt x="9478" y="3632"/>
                    <a:pt x="9478" y="3918"/>
                  </a:cubicBezTo>
                  <a:lnTo>
                    <a:pt x="9478" y="4287"/>
                  </a:lnTo>
                  <a:cubicBezTo>
                    <a:pt x="9478" y="4584"/>
                    <a:pt x="9633" y="4846"/>
                    <a:pt x="9847" y="5025"/>
                  </a:cubicBezTo>
                  <a:lnTo>
                    <a:pt x="9847" y="5299"/>
                  </a:lnTo>
                  <a:cubicBezTo>
                    <a:pt x="9847" y="5299"/>
                    <a:pt x="9847" y="5311"/>
                    <a:pt x="9835" y="5311"/>
                  </a:cubicBezTo>
                  <a:lnTo>
                    <a:pt x="9407" y="5537"/>
                  </a:lnTo>
                  <a:cubicBezTo>
                    <a:pt x="9228" y="5620"/>
                    <a:pt x="9109" y="5823"/>
                    <a:pt x="9109" y="6025"/>
                  </a:cubicBezTo>
                  <a:lnTo>
                    <a:pt x="9109" y="7870"/>
                  </a:lnTo>
                  <a:cubicBezTo>
                    <a:pt x="9109" y="8025"/>
                    <a:pt x="9157" y="8156"/>
                    <a:pt x="9228" y="8275"/>
                  </a:cubicBezTo>
                  <a:lnTo>
                    <a:pt x="9407" y="8561"/>
                  </a:lnTo>
                  <a:cubicBezTo>
                    <a:pt x="9454" y="8621"/>
                    <a:pt x="9466" y="8692"/>
                    <a:pt x="9466" y="8775"/>
                  </a:cubicBezTo>
                  <a:lnTo>
                    <a:pt x="9466" y="9549"/>
                  </a:lnTo>
                  <a:cubicBezTo>
                    <a:pt x="9466" y="9644"/>
                    <a:pt x="9538" y="9716"/>
                    <a:pt x="9633" y="9716"/>
                  </a:cubicBezTo>
                  <a:cubicBezTo>
                    <a:pt x="9716" y="9716"/>
                    <a:pt x="9788" y="9644"/>
                    <a:pt x="9788" y="9549"/>
                  </a:cubicBezTo>
                  <a:lnTo>
                    <a:pt x="9788" y="8775"/>
                  </a:lnTo>
                  <a:cubicBezTo>
                    <a:pt x="9788" y="8632"/>
                    <a:pt x="9752" y="8501"/>
                    <a:pt x="9668" y="8371"/>
                  </a:cubicBezTo>
                  <a:lnTo>
                    <a:pt x="9490" y="8097"/>
                  </a:lnTo>
                  <a:cubicBezTo>
                    <a:pt x="9454" y="8037"/>
                    <a:pt x="9430" y="7966"/>
                    <a:pt x="9430" y="7870"/>
                  </a:cubicBezTo>
                  <a:lnTo>
                    <a:pt x="9430" y="6025"/>
                  </a:lnTo>
                  <a:cubicBezTo>
                    <a:pt x="9430" y="5954"/>
                    <a:pt x="9478" y="5882"/>
                    <a:pt x="9549" y="5846"/>
                  </a:cubicBezTo>
                  <a:lnTo>
                    <a:pt x="9871" y="5692"/>
                  </a:lnTo>
                  <a:lnTo>
                    <a:pt x="10145" y="5977"/>
                  </a:lnTo>
                  <a:cubicBezTo>
                    <a:pt x="10228" y="6049"/>
                    <a:pt x="10311" y="6085"/>
                    <a:pt x="10407" y="6085"/>
                  </a:cubicBezTo>
                  <a:cubicBezTo>
                    <a:pt x="10490" y="6085"/>
                    <a:pt x="10585" y="6049"/>
                    <a:pt x="10657" y="5977"/>
                  </a:cubicBezTo>
                  <a:lnTo>
                    <a:pt x="10942" y="5692"/>
                  </a:lnTo>
                  <a:lnTo>
                    <a:pt x="11252" y="5846"/>
                  </a:lnTo>
                  <a:cubicBezTo>
                    <a:pt x="11323" y="5882"/>
                    <a:pt x="11371" y="5954"/>
                    <a:pt x="11371" y="6025"/>
                  </a:cubicBezTo>
                  <a:lnTo>
                    <a:pt x="11371" y="7870"/>
                  </a:lnTo>
                  <a:cubicBezTo>
                    <a:pt x="11371" y="7942"/>
                    <a:pt x="11335" y="8025"/>
                    <a:pt x="11312" y="8097"/>
                  </a:cubicBezTo>
                  <a:lnTo>
                    <a:pt x="11133" y="8371"/>
                  </a:lnTo>
                  <a:cubicBezTo>
                    <a:pt x="11062" y="8490"/>
                    <a:pt x="11014" y="8644"/>
                    <a:pt x="11014" y="8775"/>
                  </a:cubicBezTo>
                  <a:lnTo>
                    <a:pt x="11014" y="9549"/>
                  </a:lnTo>
                  <a:cubicBezTo>
                    <a:pt x="11014" y="9644"/>
                    <a:pt x="11085" y="9716"/>
                    <a:pt x="11181" y="9716"/>
                  </a:cubicBezTo>
                  <a:cubicBezTo>
                    <a:pt x="11264" y="9716"/>
                    <a:pt x="11335" y="9644"/>
                    <a:pt x="11335" y="9549"/>
                  </a:cubicBezTo>
                  <a:lnTo>
                    <a:pt x="11335" y="8775"/>
                  </a:lnTo>
                  <a:cubicBezTo>
                    <a:pt x="11335" y="8704"/>
                    <a:pt x="11371" y="8632"/>
                    <a:pt x="11395" y="8561"/>
                  </a:cubicBezTo>
                  <a:lnTo>
                    <a:pt x="11573" y="8275"/>
                  </a:lnTo>
                  <a:cubicBezTo>
                    <a:pt x="11657" y="8156"/>
                    <a:pt x="11693" y="8001"/>
                    <a:pt x="11693" y="7870"/>
                  </a:cubicBezTo>
                  <a:lnTo>
                    <a:pt x="11693" y="6025"/>
                  </a:lnTo>
                  <a:cubicBezTo>
                    <a:pt x="11514" y="5823"/>
                    <a:pt x="11395" y="5620"/>
                    <a:pt x="11204" y="5537"/>
                  </a:cubicBezTo>
                  <a:lnTo>
                    <a:pt x="10776" y="5311"/>
                  </a:lnTo>
                  <a:lnTo>
                    <a:pt x="10764" y="5299"/>
                  </a:lnTo>
                  <a:lnTo>
                    <a:pt x="10764" y="5025"/>
                  </a:lnTo>
                  <a:cubicBezTo>
                    <a:pt x="10978" y="4870"/>
                    <a:pt x="11133" y="4596"/>
                    <a:pt x="11133" y="4287"/>
                  </a:cubicBezTo>
                  <a:lnTo>
                    <a:pt x="11133" y="3918"/>
                  </a:lnTo>
                  <a:cubicBezTo>
                    <a:pt x="11133" y="3513"/>
                    <a:pt x="10800" y="3179"/>
                    <a:pt x="10407" y="3179"/>
                  </a:cubicBezTo>
                  <a:lnTo>
                    <a:pt x="10014" y="3179"/>
                  </a:lnTo>
                  <a:lnTo>
                    <a:pt x="10014" y="2846"/>
                  </a:lnTo>
                  <a:cubicBezTo>
                    <a:pt x="10014" y="2632"/>
                    <a:pt x="9895" y="2453"/>
                    <a:pt x="9716" y="2346"/>
                  </a:cubicBezTo>
                  <a:lnTo>
                    <a:pt x="9287" y="2132"/>
                  </a:lnTo>
                  <a:lnTo>
                    <a:pt x="9276" y="2108"/>
                  </a:lnTo>
                  <a:lnTo>
                    <a:pt x="9276" y="1846"/>
                  </a:lnTo>
                  <a:cubicBezTo>
                    <a:pt x="9490" y="1679"/>
                    <a:pt x="9645" y="1417"/>
                    <a:pt x="9645" y="1096"/>
                  </a:cubicBezTo>
                  <a:lnTo>
                    <a:pt x="9645" y="727"/>
                  </a:lnTo>
                  <a:cubicBezTo>
                    <a:pt x="9645" y="322"/>
                    <a:pt x="9311" y="0"/>
                    <a:pt x="8918" y="0"/>
                  </a:cubicBezTo>
                  <a:lnTo>
                    <a:pt x="8537" y="0"/>
                  </a:lnTo>
                  <a:cubicBezTo>
                    <a:pt x="8133" y="0"/>
                    <a:pt x="7811" y="322"/>
                    <a:pt x="7811" y="727"/>
                  </a:cubicBezTo>
                  <a:lnTo>
                    <a:pt x="7811" y="1096"/>
                  </a:lnTo>
                  <a:cubicBezTo>
                    <a:pt x="7811" y="1393"/>
                    <a:pt x="7966" y="1667"/>
                    <a:pt x="8180" y="1846"/>
                  </a:cubicBezTo>
                  <a:lnTo>
                    <a:pt x="8180" y="2108"/>
                  </a:lnTo>
                  <a:cubicBezTo>
                    <a:pt x="8180" y="2108"/>
                    <a:pt x="8180" y="2132"/>
                    <a:pt x="8168" y="2132"/>
                  </a:cubicBezTo>
                  <a:lnTo>
                    <a:pt x="7740" y="2346"/>
                  </a:lnTo>
                  <a:cubicBezTo>
                    <a:pt x="7561" y="2441"/>
                    <a:pt x="7442" y="2632"/>
                    <a:pt x="7442" y="2846"/>
                  </a:cubicBezTo>
                  <a:lnTo>
                    <a:pt x="7442" y="3179"/>
                  </a:lnTo>
                  <a:lnTo>
                    <a:pt x="7037" y="3179"/>
                  </a:lnTo>
                  <a:lnTo>
                    <a:pt x="7037" y="2846"/>
                  </a:lnTo>
                  <a:cubicBezTo>
                    <a:pt x="7037" y="2632"/>
                    <a:pt x="6918" y="2453"/>
                    <a:pt x="6740" y="2346"/>
                  </a:cubicBezTo>
                  <a:lnTo>
                    <a:pt x="6311" y="2132"/>
                  </a:lnTo>
                  <a:lnTo>
                    <a:pt x="6299" y="2108"/>
                  </a:lnTo>
                  <a:lnTo>
                    <a:pt x="6299" y="1846"/>
                  </a:lnTo>
                  <a:cubicBezTo>
                    <a:pt x="6513" y="1679"/>
                    <a:pt x="6668" y="1417"/>
                    <a:pt x="6668" y="1096"/>
                  </a:cubicBezTo>
                  <a:lnTo>
                    <a:pt x="6668" y="727"/>
                  </a:lnTo>
                  <a:cubicBezTo>
                    <a:pt x="6668" y="322"/>
                    <a:pt x="6335" y="0"/>
                    <a:pt x="5942" y="0"/>
                  </a:cubicBezTo>
                  <a:lnTo>
                    <a:pt x="5561" y="0"/>
                  </a:lnTo>
                  <a:cubicBezTo>
                    <a:pt x="5168" y="0"/>
                    <a:pt x="4835" y="322"/>
                    <a:pt x="4835" y="727"/>
                  </a:cubicBezTo>
                  <a:lnTo>
                    <a:pt x="4835" y="1096"/>
                  </a:lnTo>
                  <a:cubicBezTo>
                    <a:pt x="4835" y="1393"/>
                    <a:pt x="4989" y="1667"/>
                    <a:pt x="5204" y="1846"/>
                  </a:cubicBezTo>
                  <a:lnTo>
                    <a:pt x="5204" y="2108"/>
                  </a:lnTo>
                  <a:cubicBezTo>
                    <a:pt x="5204" y="2108"/>
                    <a:pt x="5204" y="2132"/>
                    <a:pt x="5192" y="2132"/>
                  </a:cubicBezTo>
                  <a:lnTo>
                    <a:pt x="4763" y="2346"/>
                  </a:lnTo>
                  <a:cubicBezTo>
                    <a:pt x="4585" y="2441"/>
                    <a:pt x="4465" y="2632"/>
                    <a:pt x="4465" y="2846"/>
                  </a:cubicBezTo>
                  <a:lnTo>
                    <a:pt x="4465" y="3179"/>
                  </a:lnTo>
                  <a:lnTo>
                    <a:pt x="4061" y="3179"/>
                  </a:lnTo>
                  <a:lnTo>
                    <a:pt x="4061" y="2846"/>
                  </a:lnTo>
                  <a:cubicBezTo>
                    <a:pt x="4061" y="2632"/>
                    <a:pt x="3942" y="2453"/>
                    <a:pt x="3763" y="2346"/>
                  </a:cubicBezTo>
                  <a:lnTo>
                    <a:pt x="3334" y="2132"/>
                  </a:lnTo>
                  <a:lnTo>
                    <a:pt x="3322" y="2108"/>
                  </a:lnTo>
                  <a:lnTo>
                    <a:pt x="3322" y="1846"/>
                  </a:lnTo>
                  <a:cubicBezTo>
                    <a:pt x="3537" y="1679"/>
                    <a:pt x="3692" y="1417"/>
                    <a:pt x="3692" y="1096"/>
                  </a:cubicBezTo>
                  <a:lnTo>
                    <a:pt x="3692" y="727"/>
                  </a:lnTo>
                  <a:cubicBezTo>
                    <a:pt x="3692" y="322"/>
                    <a:pt x="3358" y="0"/>
                    <a:pt x="2965"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sz="1500">
                <a:latin typeface="Montserrat" panose="020B0604020202020204" charset="0"/>
                <a:ea typeface="+mn-ea"/>
              </a:endParaRPr>
            </a:p>
          </p:txBody>
        </p:sp>
      </p:grpSp>
      <p:sp>
        <p:nvSpPr>
          <p:cNvPr id="34" name="Google Shape;592;p71"/>
          <p:cNvSpPr/>
          <p:nvPr/>
        </p:nvSpPr>
        <p:spPr>
          <a:xfrm flipH="1">
            <a:off x="310449" y="131312"/>
            <a:ext cx="766500" cy="766500"/>
          </a:xfrm>
          <a:prstGeom prst="ellipse">
            <a:avLst/>
          </a:prstGeom>
          <a:solidFill>
            <a:schemeClr val="accent2"/>
          </a:solidFill>
          <a:ln>
            <a:noFill/>
          </a:ln>
        </p:spPr>
        <p:txBody>
          <a:bodyPr spcFirstLastPara="1" wrap="square" lIns="91425" tIns="91425" rIns="91425" bIns="91425" anchor="ctr" anchorCtr="0">
            <a:noAutofit/>
          </a:bodyPr>
          <a:lstStyle/>
          <a:p>
            <a:pPr algn="ctr" defTabSz="914378"/>
            <a:endParaRPr sz="3500" dirty="0">
              <a:solidFill>
                <a:srgbClr val="E3DAC5"/>
              </a:solidFill>
              <a:latin typeface="Montserrat ExtraBold"/>
              <a:ea typeface="Montserrat ExtraBold"/>
              <a:cs typeface="Montserrat ExtraBold"/>
              <a:sym typeface="Montserrat ExtraBold"/>
            </a:endParaRPr>
          </a:p>
        </p:txBody>
      </p:sp>
      <p:grpSp>
        <p:nvGrpSpPr>
          <p:cNvPr id="35" name="Google Shape;10589;p103"/>
          <p:cNvGrpSpPr/>
          <p:nvPr/>
        </p:nvGrpSpPr>
        <p:grpSpPr>
          <a:xfrm>
            <a:off x="510457" y="275112"/>
            <a:ext cx="503289" cy="478900"/>
            <a:chOff x="1293706" y="1966416"/>
            <a:chExt cx="369294" cy="350444"/>
          </a:xfrm>
        </p:grpSpPr>
        <p:sp>
          <p:nvSpPr>
            <p:cNvPr id="36" name="Google Shape;10590;p103"/>
            <p:cNvSpPr/>
            <p:nvPr/>
          </p:nvSpPr>
          <p:spPr>
            <a:xfrm>
              <a:off x="1509067" y="1966416"/>
              <a:ext cx="153933" cy="162994"/>
            </a:xfrm>
            <a:custGeom>
              <a:avLst/>
              <a:gdLst/>
              <a:ahLst/>
              <a:cxnLst/>
              <a:rect l="l" t="t" r="r" b="b"/>
              <a:pathLst>
                <a:path w="4859" h="5145" extrusionOk="0">
                  <a:moveTo>
                    <a:pt x="2514" y="0"/>
                  </a:moveTo>
                  <a:cubicBezTo>
                    <a:pt x="1759" y="0"/>
                    <a:pt x="1016" y="363"/>
                    <a:pt x="560" y="1036"/>
                  </a:cubicBezTo>
                  <a:cubicBezTo>
                    <a:pt x="1" y="1870"/>
                    <a:pt x="36" y="2953"/>
                    <a:pt x="632" y="3739"/>
                  </a:cubicBezTo>
                  <a:lnTo>
                    <a:pt x="572" y="4965"/>
                  </a:lnTo>
                  <a:cubicBezTo>
                    <a:pt x="572" y="5025"/>
                    <a:pt x="596" y="5085"/>
                    <a:pt x="643" y="5108"/>
                  </a:cubicBezTo>
                  <a:cubicBezTo>
                    <a:pt x="679" y="5120"/>
                    <a:pt x="703" y="5144"/>
                    <a:pt x="739" y="5144"/>
                  </a:cubicBezTo>
                  <a:cubicBezTo>
                    <a:pt x="763" y="5144"/>
                    <a:pt x="774" y="5144"/>
                    <a:pt x="810" y="5120"/>
                  </a:cubicBezTo>
                  <a:lnTo>
                    <a:pt x="1929" y="4608"/>
                  </a:lnTo>
                  <a:cubicBezTo>
                    <a:pt x="2120" y="4644"/>
                    <a:pt x="2310" y="4680"/>
                    <a:pt x="2501" y="4680"/>
                  </a:cubicBezTo>
                  <a:cubicBezTo>
                    <a:pt x="3275" y="4680"/>
                    <a:pt x="4013" y="4311"/>
                    <a:pt x="4453" y="3632"/>
                  </a:cubicBezTo>
                  <a:cubicBezTo>
                    <a:pt x="4692" y="3275"/>
                    <a:pt x="4823" y="2858"/>
                    <a:pt x="4846" y="2441"/>
                  </a:cubicBezTo>
                  <a:cubicBezTo>
                    <a:pt x="4858" y="2370"/>
                    <a:pt x="4787" y="2287"/>
                    <a:pt x="4692" y="2287"/>
                  </a:cubicBezTo>
                  <a:cubicBezTo>
                    <a:pt x="4608" y="2287"/>
                    <a:pt x="4513" y="2358"/>
                    <a:pt x="4513" y="2441"/>
                  </a:cubicBezTo>
                  <a:cubicBezTo>
                    <a:pt x="4501" y="2799"/>
                    <a:pt x="4382" y="3156"/>
                    <a:pt x="4168" y="3453"/>
                  </a:cubicBezTo>
                  <a:cubicBezTo>
                    <a:pt x="3786" y="4030"/>
                    <a:pt x="3158" y="4352"/>
                    <a:pt x="2504" y="4352"/>
                  </a:cubicBezTo>
                  <a:cubicBezTo>
                    <a:pt x="2321" y="4352"/>
                    <a:pt x="2136" y="4327"/>
                    <a:pt x="1953" y="4275"/>
                  </a:cubicBezTo>
                  <a:cubicBezTo>
                    <a:pt x="1933" y="4270"/>
                    <a:pt x="1918" y="4267"/>
                    <a:pt x="1903" y="4267"/>
                  </a:cubicBezTo>
                  <a:cubicBezTo>
                    <a:pt x="1882" y="4267"/>
                    <a:pt x="1862" y="4273"/>
                    <a:pt x="1834" y="4287"/>
                  </a:cubicBezTo>
                  <a:lnTo>
                    <a:pt x="929" y="4727"/>
                  </a:lnTo>
                  <a:lnTo>
                    <a:pt x="977" y="3715"/>
                  </a:lnTo>
                  <a:cubicBezTo>
                    <a:pt x="977" y="3668"/>
                    <a:pt x="953" y="3632"/>
                    <a:pt x="941" y="3596"/>
                  </a:cubicBezTo>
                  <a:cubicBezTo>
                    <a:pt x="393" y="2906"/>
                    <a:pt x="358" y="1953"/>
                    <a:pt x="858" y="1227"/>
                  </a:cubicBezTo>
                  <a:cubicBezTo>
                    <a:pt x="1237" y="646"/>
                    <a:pt x="1868" y="336"/>
                    <a:pt x="2512" y="336"/>
                  </a:cubicBezTo>
                  <a:cubicBezTo>
                    <a:pt x="2898" y="336"/>
                    <a:pt x="3288" y="447"/>
                    <a:pt x="3632" y="679"/>
                  </a:cubicBezTo>
                  <a:cubicBezTo>
                    <a:pt x="4037" y="941"/>
                    <a:pt x="4334" y="1358"/>
                    <a:pt x="4453" y="1822"/>
                  </a:cubicBezTo>
                  <a:cubicBezTo>
                    <a:pt x="4484" y="1893"/>
                    <a:pt x="4548" y="1947"/>
                    <a:pt x="4618" y="1947"/>
                  </a:cubicBezTo>
                  <a:cubicBezTo>
                    <a:pt x="4631" y="1947"/>
                    <a:pt x="4643" y="1945"/>
                    <a:pt x="4656" y="1941"/>
                  </a:cubicBezTo>
                  <a:cubicBezTo>
                    <a:pt x="4751" y="1906"/>
                    <a:pt x="4811" y="1822"/>
                    <a:pt x="4787" y="1727"/>
                  </a:cubicBezTo>
                  <a:cubicBezTo>
                    <a:pt x="4632" y="1179"/>
                    <a:pt x="4287" y="703"/>
                    <a:pt x="3811" y="393"/>
                  </a:cubicBezTo>
                  <a:cubicBezTo>
                    <a:pt x="3412" y="128"/>
                    <a:pt x="2961" y="0"/>
                    <a:pt x="251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7" name="Google Shape;10591;p103"/>
            <p:cNvSpPr/>
            <p:nvPr/>
          </p:nvSpPr>
          <p:spPr>
            <a:xfrm>
              <a:off x="1574328" y="2021096"/>
              <a:ext cx="28702" cy="54363"/>
            </a:xfrm>
            <a:custGeom>
              <a:avLst/>
              <a:gdLst/>
              <a:ahLst/>
              <a:cxnLst/>
              <a:rect l="l" t="t" r="r" b="b"/>
              <a:pathLst>
                <a:path w="906" h="1716" extrusionOk="0">
                  <a:moveTo>
                    <a:pt x="179" y="1"/>
                  </a:moveTo>
                  <a:cubicBezTo>
                    <a:pt x="84" y="1"/>
                    <a:pt x="12" y="84"/>
                    <a:pt x="12" y="168"/>
                  </a:cubicBezTo>
                  <a:cubicBezTo>
                    <a:pt x="12" y="263"/>
                    <a:pt x="84" y="334"/>
                    <a:pt x="179" y="334"/>
                  </a:cubicBezTo>
                  <a:lnTo>
                    <a:pt x="262" y="334"/>
                  </a:lnTo>
                  <a:lnTo>
                    <a:pt x="262" y="1394"/>
                  </a:lnTo>
                  <a:lnTo>
                    <a:pt x="155" y="1394"/>
                  </a:lnTo>
                  <a:cubicBezTo>
                    <a:pt x="72" y="1394"/>
                    <a:pt x="0" y="1465"/>
                    <a:pt x="0" y="1549"/>
                  </a:cubicBezTo>
                  <a:cubicBezTo>
                    <a:pt x="0" y="1644"/>
                    <a:pt x="72" y="1715"/>
                    <a:pt x="155" y="1715"/>
                  </a:cubicBezTo>
                  <a:lnTo>
                    <a:pt x="727" y="1715"/>
                  </a:lnTo>
                  <a:cubicBezTo>
                    <a:pt x="822" y="1715"/>
                    <a:pt x="893" y="1644"/>
                    <a:pt x="893" y="1549"/>
                  </a:cubicBezTo>
                  <a:cubicBezTo>
                    <a:pt x="905" y="1465"/>
                    <a:pt x="834" y="1394"/>
                    <a:pt x="727" y="1394"/>
                  </a:cubicBezTo>
                  <a:lnTo>
                    <a:pt x="608" y="1394"/>
                  </a:lnTo>
                  <a:lnTo>
                    <a:pt x="608" y="168"/>
                  </a:lnTo>
                  <a:cubicBezTo>
                    <a:pt x="608" y="84"/>
                    <a:pt x="536" y="1"/>
                    <a:pt x="441"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8" name="Google Shape;10592;p103"/>
            <p:cNvSpPr/>
            <p:nvPr/>
          </p:nvSpPr>
          <p:spPr>
            <a:xfrm>
              <a:off x="1578098" y="2004147"/>
              <a:ext cx="15872" cy="16252"/>
            </a:xfrm>
            <a:custGeom>
              <a:avLst/>
              <a:gdLst/>
              <a:ahLst/>
              <a:cxnLst/>
              <a:rect l="l" t="t" r="r" b="b"/>
              <a:pathLst>
                <a:path w="501" h="513" extrusionOk="0">
                  <a:moveTo>
                    <a:pt x="250" y="0"/>
                  </a:moveTo>
                  <a:cubicBezTo>
                    <a:pt x="119" y="0"/>
                    <a:pt x="0" y="119"/>
                    <a:pt x="0" y="262"/>
                  </a:cubicBezTo>
                  <a:cubicBezTo>
                    <a:pt x="0" y="393"/>
                    <a:pt x="119" y="512"/>
                    <a:pt x="250" y="512"/>
                  </a:cubicBezTo>
                  <a:cubicBezTo>
                    <a:pt x="381" y="512"/>
                    <a:pt x="500" y="393"/>
                    <a:pt x="500" y="262"/>
                  </a:cubicBezTo>
                  <a:cubicBezTo>
                    <a:pt x="489" y="107"/>
                    <a:pt x="381" y="0"/>
                    <a:pt x="250"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39" name="Google Shape;10593;p103"/>
            <p:cNvSpPr/>
            <p:nvPr/>
          </p:nvSpPr>
          <p:spPr>
            <a:xfrm>
              <a:off x="1293706" y="1999997"/>
              <a:ext cx="274982" cy="316863"/>
            </a:xfrm>
            <a:custGeom>
              <a:avLst/>
              <a:gdLst/>
              <a:ahLst/>
              <a:cxnLst/>
              <a:rect l="l" t="t" r="r" b="b"/>
              <a:pathLst>
                <a:path w="8680" h="10002" extrusionOk="0">
                  <a:moveTo>
                    <a:pt x="2096" y="2655"/>
                  </a:moveTo>
                  <a:lnTo>
                    <a:pt x="2096" y="3727"/>
                  </a:lnTo>
                  <a:cubicBezTo>
                    <a:pt x="1905" y="3644"/>
                    <a:pt x="1762" y="3465"/>
                    <a:pt x="1762" y="3251"/>
                  </a:cubicBezTo>
                  <a:lnTo>
                    <a:pt x="1762" y="3132"/>
                  </a:lnTo>
                  <a:cubicBezTo>
                    <a:pt x="1762" y="2905"/>
                    <a:pt x="1893" y="2727"/>
                    <a:pt x="2096" y="2655"/>
                  </a:cubicBezTo>
                  <a:close/>
                  <a:moveTo>
                    <a:pt x="6620" y="2655"/>
                  </a:moveTo>
                  <a:cubicBezTo>
                    <a:pt x="6822" y="2727"/>
                    <a:pt x="6965" y="2905"/>
                    <a:pt x="6965" y="3132"/>
                  </a:cubicBezTo>
                  <a:lnTo>
                    <a:pt x="6965" y="3251"/>
                  </a:lnTo>
                  <a:cubicBezTo>
                    <a:pt x="6965" y="3465"/>
                    <a:pt x="6834" y="3644"/>
                    <a:pt x="6620" y="3727"/>
                  </a:cubicBezTo>
                  <a:lnTo>
                    <a:pt x="6620" y="2655"/>
                  </a:lnTo>
                  <a:close/>
                  <a:moveTo>
                    <a:pt x="6703" y="4060"/>
                  </a:moveTo>
                  <a:lnTo>
                    <a:pt x="6858" y="5394"/>
                  </a:lnTo>
                  <a:lnTo>
                    <a:pt x="6346" y="5394"/>
                  </a:lnTo>
                  <a:cubicBezTo>
                    <a:pt x="6525" y="5108"/>
                    <a:pt x="6620" y="4763"/>
                    <a:pt x="6620" y="4406"/>
                  </a:cubicBezTo>
                  <a:lnTo>
                    <a:pt x="6620" y="4084"/>
                  </a:lnTo>
                  <a:cubicBezTo>
                    <a:pt x="6656" y="4084"/>
                    <a:pt x="6668" y="4060"/>
                    <a:pt x="6703" y="4060"/>
                  </a:cubicBezTo>
                  <a:close/>
                  <a:moveTo>
                    <a:pt x="3739" y="1405"/>
                  </a:moveTo>
                  <a:cubicBezTo>
                    <a:pt x="3810" y="1643"/>
                    <a:pt x="3941" y="1953"/>
                    <a:pt x="4132" y="2251"/>
                  </a:cubicBezTo>
                  <a:cubicBezTo>
                    <a:pt x="4572" y="2870"/>
                    <a:pt x="5179" y="3227"/>
                    <a:pt x="5917" y="3274"/>
                  </a:cubicBezTo>
                  <a:lnTo>
                    <a:pt x="5917" y="3572"/>
                  </a:lnTo>
                  <a:cubicBezTo>
                    <a:pt x="5906" y="4215"/>
                    <a:pt x="5572" y="4822"/>
                    <a:pt x="5001" y="5168"/>
                  </a:cubicBezTo>
                  <a:lnTo>
                    <a:pt x="4751" y="5310"/>
                  </a:lnTo>
                  <a:cubicBezTo>
                    <a:pt x="4632" y="5382"/>
                    <a:pt x="4498" y="5418"/>
                    <a:pt x="4364" y="5418"/>
                  </a:cubicBezTo>
                  <a:cubicBezTo>
                    <a:pt x="4230" y="5418"/>
                    <a:pt x="4096" y="5382"/>
                    <a:pt x="3977" y="5310"/>
                  </a:cubicBezTo>
                  <a:lnTo>
                    <a:pt x="3727" y="5168"/>
                  </a:lnTo>
                  <a:cubicBezTo>
                    <a:pt x="3155" y="4834"/>
                    <a:pt x="2810" y="4227"/>
                    <a:pt x="2810" y="3572"/>
                  </a:cubicBezTo>
                  <a:lnTo>
                    <a:pt x="2810" y="2322"/>
                  </a:lnTo>
                  <a:cubicBezTo>
                    <a:pt x="3024" y="2239"/>
                    <a:pt x="3429" y="1977"/>
                    <a:pt x="3739" y="1405"/>
                  </a:cubicBezTo>
                  <a:close/>
                  <a:moveTo>
                    <a:pt x="5477" y="5715"/>
                  </a:moveTo>
                  <a:cubicBezTo>
                    <a:pt x="5429" y="5727"/>
                    <a:pt x="5394" y="5763"/>
                    <a:pt x="5346" y="5775"/>
                  </a:cubicBezTo>
                  <a:lnTo>
                    <a:pt x="5346" y="5715"/>
                  </a:lnTo>
                  <a:close/>
                  <a:moveTo>
                    <a:pt x="5001" y="5549"/>
                  </a:moveTo>
                  <a:lnTo>
                    <a:pt x="5001" y="5870"/>
                  </a:lnTo>
                  <a:cubicBezTo>
                    <a:pt x="4953" y="5882"/>
                    <a:pt x="4894" y="5882"/>
                    <a:pt x="4846" y="5882"/>
                  </a:cubicBezTo>
                  <a:cubicBezTo>
                    <a:pt x="4822" y="5810"/>
                    <a:pt x="4798" y="5751"/>
                    <a:pt x="4727" y="5691"/>
                  </a:cubicBezTo>
                  <a:cubicBezTo>
                    <a:pt x="4786" y="5656"/>
                    <a:pt x="4846" y="5644"/>
                    <a:pt x="4905" y="5596"/>
                  </a:cubicBezTo>
                  <a:lnTo>
                    <a:pt x="5001" y="5549"/>
                  </a:lnTo>
                  <a:close/>
                  <a:moveTo>
                    <a:pt x="4378" y="5881"/>
                  </a:moveTo>
                  <a:cubicBezTo>
                    <a:pt x="4474" y="5881"/>
                    <a:pt x="4536" y="5960"/>
                    <a:pt x="4536" y="6061"/>
                  </a:cubicBezTo>
                  <a:cubicBezTo>
                    <a:pt x="4536" y="6168"/>
                    <a:pt x="4465" y="6239"/>
                    <a:pt x="4358" y="6239"/>
                  </a:cubicBezTo>
                  <a:cubicBezTo>
                    <a:pt x="4263" y="6239"/>
                    <a:pt x="4179" y="6168"/>
                    <a:pt x="4179" y="6061"/>
                  </a:cubicBezTo>
                  <a:cubicBezTo>
                    <a:pt x="4179" y="5953"/>
                    <a:pt x="4263" y="5882"/>
                    <a:pt x="4358" y="5882"/>
                  </a:cubicBezTo>
                  <a:cubicBezTo>
                    <a:pt x="4365" y="5881"/>
                    <a:pt x="4371" y="5881"/>
                    <a:pt x="4378" y="5881"/>
                  </a:cubicBezTo>
                  <a:close/>
                  <a:moveTo>
                    <a:pt x="3703" y="5537"/>
                  </a:moveTo>
                  <a:lnTo>
                    <a:pt x="3798" y="5584"/>
                  </a:lnTo>
                  <a:lnTo>
                    <a:pt x="3977" y="5668"/>
                  </a:lnTo>
                  <a:cubicBezTo>
                    <a:pt x="3882" y="5763"/>
                    <a:pt x="3822" y="5894"/>
                    <a:pt x="3822" y="6025"/>
                  </a:cubicBezTo>
                  <a:cubicBezTo>
                    <a:pt x="3846" y="6144"/>
                    <a:pt x="3870" y="6251"/>
                    <a:pt x="3917" y="6322"/>
                  </a:cubicBezTo>
                  <a:lnTo>
                    <a:pt x="3703" y="6180"/>
                  </a:lnTo>
                  <a:lnTo>
                    <a:pt x="3703" y="5537"/>
                  </a:lnTo>
                  <a:close/>
                  <a:moveTo>
                    <a:pt x="4870" y="6203"/>
                  </a:moveTo>
                  <a:cubicBezTo>
                    <a:pt x="4882" y="6215"/>
                    <a:pt x="4897" y="6221"/>
                    <a:pt x="4914" y="6221"/>
                  </a:cubicBezTo>
                  <a:cubicBezTo>
                    <a:pt x="4932" y="6221"/>
                    <a:pt x="4953" y="6215"/>
                    <a:pt x="4977" y="6203"/>
                  </a:cubicBezTo>
                  <a:lnTo>
                    <a:pt x="4977" y="6203"/>
                  </a:lnTo>
                  <a:lnTo>
                    <a:pt x="4810" y="6322"/>
                  </a:lnTo>
                  <a:cubicBezTo>
                    <a:pt x="4834" y="6299"/>
                    <a:pt x="4846" y="6251"/>
                    <a:pt x="4870" y="6203"/>
                  </a:cubicBezTo>
                  <a:close/>
                  <a:moveTo>
                    <a:pt x="4465" y="6561"/>
                  </a:moveTo>
                  <a:lnTo>
                    <a:pt x="4358" y="6644"/>
                  </a:lnTo>
                  <a:lnTo>
                    <a:pt x="4239" y="6561"/>
                  </a:lnTo>
                  <a:lnTo>
                    <a:pt x="4239" y="6561"/>
                  </a:lnTo>
                  <a:cubicBezTo>
                    <a:pt x="4274" y="6584"/>
                    <a:pt x="4322" y="6584"/>
                    <a:pt x="4346" y="6584"/>
                  </a:cubicBezTo>
                  <a:cubicBezTo>
                    <a:pt x="4393" y="6584"/>
                    <a:pt x="4417" y="6584"/>
                    <a:pt x="4465" y="6561"/>
                  </a:cubicBezTo>
                  <a:close/>
                  <a:moveTo>
                    <a:pt x="5013" y="6596"/>
                  </a:moveTo>
                  <a:lnTo>
                    <a:pt x="5013" y="7334"/>
                  </a:lnTo>
                  <a:lnTo>
                    <a:pt x="4620" y="6882"/>
                  </a:lnTo>
                  <a:lnTo>
                    <a:pt x="5013" y="6596"/>
                  </a:lnTo>
                  <a:close/>
                  <a:moveTo>
                    <a:pt x="3727" y="6608"/>
                  </a:moveTo>
                  <a:lnTo>
                    <a:pt x="4120" y="6894"/>
                  </a:lnTo>
                  <a:lnTo>
                    <a:pt x="3727" y="7358"/>
                  </a:lnTo>
                  <a:lnTo>
                    <a:pt x="3727" y="6608"/>
                  </a:lnTo>
                  <a:close/>
                  <a:moveTo>
                    <a:pt x="4334" y="0"/>
                  </a:moveTo>
                  <a:cubicBezTo>
                    <a:pt x="3715" y="0"/>
                    <a:pt x="3143" y="226"/>
                    <a:pt x="2691" y="631"/>
                  </a:cubicBezTo>
                  <a:cubicBezTo>
                    <a:pt x="2250" y="1024"/>
                    <a:pt x="1953" y="1584"/>
                    <a:pt x="1869" y="2179"/>
                  </a:cubicBezTo>
                  <a:lnTo>
                    <a:pt x="1846" y="2370"/>
                  </a:lnTo>
                  <a:cubicBezTo>
                    <a:pt x="1560" y="2501"/>
                    <a:pt x="1369" y="2798"/>
                    <a:pt x="1369" y="3132"/>
                  </a:cubicBezTo>
                  <a:lnTo>
                    <a:pt x="1369" y="3251"/>
                  </a:lnTo>
                  <a:cubicBezTo>
                    <a:pt x="1369" y="3501"/>
                    <a:pt x="1488" y="3727"/>
                    <a:pt x="1655" y="3882"/>
                  </a:cubicBezTo>
                  <a:lnTo>
                    <a:pt x="1453" y="5537"/>
                  </a:lnTo>
                  <a:cubicBezTo>
                    <a:pt x="1453" y="5584"/>
                    <a:pt x="1476" y="5644"/>
                    <a:pt x="1500" y="5668"/>
                  </a:cubicBezTo>
                  <a:cubicBezTo>
                    <a:pt x="1536" y="5703"/>
                    <a:pt x="1572" y="5727"/>
                    <a:pt x="1631" y="5727"/>
                  </a:cubicBezTo>
                  <a:lnTo>
                    <a:pt x="3334" y="5727"/>
                  </a:lnTo>
                  <a:lnTo>
                    <a:pt x="3334" y="6168"/>
                  </a:lnTo>
                  <a:lnTo>
                    <a:pt x="1607" y="6715"/>
                  </a:lnTo>
                  <a:cubicBezTo>
                    <a:pt x="655" y="7025"/>
                    <a:pt x="0" y="7906"/>
                    <a:pt x="0" y="8918"/>
                  </a:cubicBezTo>
                  <a:lnTo>
                    <a:pt x="0" y="9835"/>
                  </a:lnTo>
                  <a:cubicBezTo>
                    <a:pt x="0" y="9930"/>
                    <a:pt x="72" y="10001"/>
                    <a:pt x="167" y="10001"/>
                  </a:cubicBezTo>
                  <a:lnTo>
                    <a:pt x="2262" y="10001"/>
                  </a:lnTo>
                  <a:cubicBezTo>
                    <a:pt x="2346" y="10001"/>
                    <a:pt x="2429" y="9930"/>
                    <a:pt x="2429" y="9835"/>
                  </a:cubicBezTo>
                  <a:cubicBezTo>
                    <a:pt x="2429" y="9751"/>
                    <a:pt x="2346" y="9680"/>
                    <a:pt x="2262" y="9680"/>
                  </a:cubicBezTo>
                  <a:lnTo>
                    <a:pt x="322" y="9680"/>
                  </a:lnTo>
                  <a:lnTo>
                    <a:pt x="322" y="8930"/>
                  </a:lnTo>
                  <a:cubicBezTo>
                    <a:pt x="322" y="8073"/>
                    <a:pt x="881" y="7323"/>
                    <a:pt x="1691" y="7061"/>
                  </a:cubicBezTo>
                  <a:lnTo>
                    <a:pt x="3322" y="6537"/>
                  </a:lnTo>
                  <a:lnTo>
                    <a:pt x="3322" y="7835"/>
                  </a:lnTo>
                  <a:cubicBezTo>
                    <a:pt x="3322" y="7906"/>
                    <a:pt x="3358" y="7966"/>
                    <a:pt x="3417" y="7989"/>
                  </a:cubicBezTo>
                  <a:cubicBezTo>
                    <a:pt x="3441" y="7989"/>
                    <a:pt x="3465" y="8013"/>
                    <a:pt x="3477" y="8013"/>
                  </a:cubicBezTo>
                  <a:cubicBezTo>
                    <a:pt x="3524" y="8013"/>
                    <a:pt x="3584" y="7989"/>
                    <a:pt x="3620" y="7954"/>
                  </a:cubicBezTo>
                  <a:lnTo>
                    <a:pt x="4298" y="7144"/>
                  </a:lnTo>
                  <a:lnTo>
                    <a:pt x="4989" y="7954"/>
                  </a:lnTo>
                  <a:cubicBezTo>
                    <a:pt x="5013" y="7989"/>
                    <a:pt x="5060" y="8013"/>
                    <a:pt x="5120" y="8013"/>
                  </a:cubicBezTo>
                  <a:cubicBezTo>
                    <a:pt x="5132" y="8013"/>
                    <a:pt x="5167" y="8013"/>
                    <a:pt x="5179" y="7989"/>
                  </a:cubicBezTo>
                  <a:cubicBezTo>
                    <a:pt x="5251" y="7966"/>
                    <a:pt x="5286" y="7906"/>
                    <a:pt x="5286" y="7835"/>
                  </a:cubicBezTo>
                  <a:lnTo>
                    <a:pt x="5286" y="6537"/>
                  </a:lnTo>
                  <a:lnTo>
                    <a:pt x="6906" y="7061"/>
                  </a:lnTo>
                  <a:cubicBezTo>
                    <a:pt x="7727" y="7323"/>
                    <a:pt x="8275" y="8073"/>
                    <a:pt x="8275" y="8930"/>
                  </a:cubicBezTo>
                  <a:lnTo>
                    <a:pt x="8275" y="9680"/>
                  </a:lnTo>
                  <a:lnTo>
                    <a:pt x="2917" y="9680"/>
                  </a:lnTo>
                  <a:cubicBezTo>
                    <a:pt x="2822" y="9680"/>
                    <a:pt x="2750" y="9751"/>
                    <a:pt x="2750" y="9835"/>
                  </a:cubicBezTo>
                  <a:cubicBezTo>
                    <a:pt x="2750" y="9930"/>
                    <a:pt x="2822" y="10001"/>
                    <a:pt x="2917" y="10001"/>
                  </a:cubicBezTo>
                  <a:lnTo>
                    <a:pt x="8513" y="10001"/>
                  </a:lnTo>
                  <a:cubicBezTo>
                    <a:pt x="8608" y="10001"/>
                    <a:pt x="8680" y="9930"/>
                    <a:pt x="8680" y="9835"/>
                  </a:cubicBezTo>
                  <a:lnTo>
                    <a:pt x="8680" y="8918"/>
                  </a:lnTo>
                  <a:cubicBezTo>
                    <a:pt x="8680" y="7906"/>
                    <a:pt x="8037" y="7013"/>
                    <a:pt x="7072" y="6715"/>
                  </a:cubicBezTo>
                  <a:lnTo>
                    <a:pt x="5346" y="6168"/>
                  </a:lnTo>
                  <a:lnTo>
                    <a:pt x="5346" y="6144"/>
                  </a:lnTo>
                  <a:cubicBezTo>
                    <a:pt x="5608" y="6061"/>
                    <a:pt x="5846" y="5930"/>
                    <a:pt x="6060" y="5727"/>
                  </a:cubicBezTo>
                  <a:lnTo>
                    <a:pt x="7037" y="5727"/>
                  </a:lnTo>
                  <a:cubicBezTo>
                    <a:pt x="7084" y="5727"/>
                    <a:pt x="7132" y="5715"/>
                    <a:pt x="7180" y="5668"/>
                  </a:cubicBezTo>
                  <a:cubicBezTo>
                    <a:pt x="7203" y="5644"/>
                    <a:pt x="7215" y="5584"/>
                    <a:pt x="7215" y="5537"/>
                  </a:cubicBezTo>
                  <a:lnTo>
                    <a:pt x="7025" y="3882"/>
                  </a:lnTo>
                  <a:cubicBezTo>
                    <a:pt x="7203" y="3739"/>
                    <a:pt x="7311" y="3501"/>
                    <a:pt x="7311" y="3251"/>
                  </a:cubicBezTo>
                  <a:lnTo>
                    <a:pt x="7311" y="3132"/>
                  </a:lnTo>
                  <a:cubicBezTo>
                    <a:pt x="7311" y="2798"/>
                    <a:pt x="7108" y="2501"/>
                    <a:pt x="6834" y="2370"/>
                  </a:cubicBezTo>
                  <a:lnTo>
                    <a:pt x="6799" y="2179"/>
                  </a:lnTo>
                  <a:cubicBezTo>
                    <a:pt x="6727" y="1548"/>
                    <a:pt x="6418" y="988"/>
                    <a:pt x="5941" y="584"/>
                  </a:cubicBezTo>
                  <a:cubicBezTo>
                    <a:pt x="5909" y="557"/>
                    <a:pt x="5870" y="545"/>
                    <a:pt x="5831" y="545"/>
                  </a:cubicBezTo>
                  <a:cubicBezTo>
                    <a:pt x="5783" y="545"/>
                    <a:pt x="5736" y="563"/>
                    <a:pt x="5703" y="596"/>
                  </a:cubicBezTo>
                  <a:cubicBezTo>
                    <a:pt x="5644" y="667"/>
                    <a:pt x="5656" y="774"/>
                    <a:pt x="5715" y="834"/>
                  </a:cubicBezTo>
                  <a:cubicBezTo>
                    <a:pt x="6132" y="1179"/>
                    <a:pt x="6382" y="1667"/>
                    <a:pt x="6465" y="2203"/>
                  </a:cubicBezTo>
                  <a:lnTo>
                    <a:pt x="6465" y="2262"/>
                  </a:lnTo>
                  <a:lnTo>
                    <a:pt x="6429" y="2262"/>
                  </a:lnTo>
                  <a:cubicBezTo>
                    <a:pt x="6334" y="2262"/>
                    <a:pt x="6263" y="2334"/>
                    <a:pt x="6263" y="2429"/>
                  </a:cubicBezTo>
                  <a:lnTo>
                    <a:pt x="6263" y="3905"/>
                  </a:lnTo>
                  <a:lnTo>
                    <a:pt x="6263" y="3917"/>
                  </a:lnTo>
                  <a:lnTo>
                    <a:pt x="6263" y="3929"/>
                  </a:lnTo>
                  <a:lnTo>
                    <a:pt x="6263" y="4382"/>
                  </a:lnTo>
                  <a:cubicBezTo>
                    <a:pt x="6263" y="4751"/>
                    <a:pt x="6132" y="5096"/>
                    <a:pt x="5894" y="5358"/>
                  </a:cubicBezTo>
                  <a:lnTo>
                    <a:pt x="5322" y="5358"/>
                  </a:lnTo>
                  <a:lnTo>
                    <a:pt x="5322" y="5310"/>
                  </a:lnTo>
                  <a:cubicBezTo>
                    <a:pt x="5894" y="4894"/>
                    <a:pt x="6239" y="4239"/>
                    <a:pt x="6239" y="3524"/>
                  </a:cubicBezTo>
                  <a:lnTo>
                    <a:pt x="6239" y="3072"/>
                  </a:lnTo>
                  <a:cubicBezTo>
                    <a:pt x="6239" y="2977"/>
                    <a:pt x="6168" y="2905"/>
                    <a:pt x="6072" y="2905"/>
                  </a:cubicBezTo>
                  <a:cubicBezTo>
                    <a:pt x="4596" y="2905"/>
                    <a:pt x="4096" y="1619"/>
                    <a:pt x="3929" y="869"/>
                  </a:cubicBezTo>
                  <a:cubicBezTo>
                    <a:pt x="3929" y="846"/>
                    <a:pt x="3917" y="834"/>
                    <a:pt x="3917" y="822"/>
                  </a:cubicBezTo>
                  <a:cubicBezTo>
                    <a:pt x="3889" y="720"/>
                    <a:pt x="3811" y="683"/>
                    <a:pt x="3755" y="683"/>
                  </a:cubicBezTo>
                  <a:cubicBezTo>
                    <a:pt x="3739" y="683"/>
                    <a:pt x="3725" y="686"/>
                    <a:pt x="3715" y="691"/>
                  </a:cubicBezTo>
                  <a:cubicBezTo>
                    <a:pt x="3655" y="703"/>
                    <a:pt x="3596" y="750"/>
                    <a:pt x="3584" y="810"/>
                  </a:cubicBezTo>
                  <a:cubicBezTo>
                    <a:pt x="3310" y="1679"/>
                    <a:pt x="2750" y="1953"/>
                    <a:pt x="2608" y="2012"/>
                  </a:cubicBezTo>
                  <a:cubicBezTo>
                    <a:pt x="2512" y="2012"/>
                    <a:pt x="2441" y="2084"/>
                    <a:pt x="2441" y="2179"/>
                  </a:cubicBezTo>
                  <a:lnTo>
                    <a:pt x="2441" y="3548"/>
                  </a:lnTo>
                  <a:cubicBezTo>
                    <a:pt x="2441" y="4239"/>
                    <a:pt x="2786" y="4918"/>
                    <a:pt x="3346" y="5334"/>
                  </a:cubicBezTo>
                  <a:lnTo>
                    <a:pt x="3346" y="5370"/>
                  </a:lnTo>
                  <a:lnTo>
                    <a:pt x="1846" y="5370"/>
                  </a:lnTo>
                  <a:lnTo>
                    <a:pt x="2012" y="4048"/>
                  </a:lnTo>
                  <a:cubicBezTo>
                    <a:pt x="2084" y="4060"/>
                    <a:pt x="2155" y="4084"/>
                    <a:pt x="2250" y="4084"/>
                  </a:cubicBezTo>
                  <a:cubicBezTo>
                    <a:pt x="2334" y="4084"/>
                    <a:pt x="2417" y="4001"/>
                    <a:pt x="2417" y="3917"/>
                  </a:cubicBezTo>
                  <a:lnTo>
                    <a:pt x="2417" y="2441"/>
                  </a:lnTo>
                  <a:cubicBezTo>
                    <a:pt x="2417" y="2358"/>
                    <a:pt x="2334" y="2274"/>
                    <a:pt x="2250" y="2274"/>
                  </a:cubicBezTo>
                  <a:lnTo>
                    <a:pt x="2215" y="2274"/>
                  </a:lnTo>
                  <a:lnTo>
                    <a:pt x="2215" y="2215"/>
                  </a:lnTo>
                  <a:cubicBezTo>
                    <a:pt x="2274" y="1703"/>
                    <a:pt x="2536" y="1227"/>
                    <a:pt x="2917" y="881"/>
                  </a:cubicBezTo>
                  <a:cubicBezTo>
                    <a:pt x="3310" y="536"/>
                    <a:pt x="3810" y="346"/>
                    <a:pt x="4334" y="346"/>
                  </a:cubicBezTo>
                  <a:cubicBezTo>
                    <a:pt x="4608" y="346"/>
                    <a:pt x="4894" y="405"/>
                    <a:pt x="5167" y="512"/>
                  </a:cubicBezTo>
                  <a:cubicBezTo>
                    <a:pt x="5187" y="518"/>
                    <a:pt x="5208" y="521"/>
                    <a:pt x="5229" y="521"/>
                  </a:cubicBezTo>
                  <a:cubicBezTo>
                    <a:pt x="5297" y="521"/>
                    <a:pt x="5366" y="490"/>
                    <a:pt x="5394" y="417"/>
                  </a:cubicBezTo>
                  <a:cubicBezTo>
                    <a:pt x="5417" y="334"/>
                    <a:pt x="5394" y="226"/>
                    <a:pt x="5298" y="191"/>
                  </a:cubicBezTo>
                  <a:cubicBezTo>
                    <a:pt x="4989" y="60"/>
                    <a:pt x="4679" y="0"/>
                    <a:pt x="4334"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0" name="Google Shape;10594;p103"/>
            <p:cNvSpPr/>
            <p:nvPr/>
          </p:nvSpPr>
          <p:spPr>
            <a:xfrm>
              <a:off x="1426826" y="2243648"/>
              <a:ext cx="10233" cy="11341"/>
            </a:xfrm>
            <a:custGeom>
              <a:avLst/>
              <a:gdLst/>
              <a:ahLst/>
              <a:cxnLst/>
              <a:rect l="l" t="t" r="r" b="b"/>
              <a:pathLst>
                <a:path w="323" h="358" extrusionOk="0">
                  <a:moveTo>
                    <a:pt x="156" y="1"/>
                  </a:moveTo>
                  <a:cubicBezTo>
                    <a:pt x="72" y="1"/>
                    <a:pt x="1" y="84"/>
                    <a:pt x="1" y="167"/>
                  </a:cubicBezTo>
                  <a:lnTo>
                    <a:pt x="1" y="203"/>
                  </a:lnTo>
                  <a:cubicBezTo>
                    <a:pt x="1" y="286"/>
                    <a:pt x="72" y="358"/>
                    <a:pt x="156" y="358"/>
                  </a:cubicBezTo>
                  <a:cubicBezTo>
                    <a:pt x="251" y="358"/>
                    <a:pt x="322" y="286"/>
                    <a:pt x="322" y="203"/>
                  </a:cubicBezTo>
                  <a:lnTo>
                    <a:pt x="322" y="167"/>
                  </a:lnTo>
                  <a:cubicBezTo>
                    <a:pt x="322" y="84"/>
                    <a:pt x="251" y="1"/>
                    <a:pt x="156" y="1"/>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1" name="Google Shape;10595;p103"/>
            <p:cNvSpPr/>
            <p:nvPr/>
          </p:nvSpPr>
          <p:spPr>
            <a:xfrm>
              <a:off x="1426826" y="2262149"/>
              <a:ext cx="10233" cy="11341"/>
            </a:xfrm>
            <a:custGeom>
              <a:avLst/>
              <a:gdLst/>
              <a:ahLst/>
              <a:cxnLst/>
              <a:rect l="l" t="t" r="r" b="b"/>
              <a:pathLst>
                <a:path w="323" h="358" extrusionOk="0">
                  <a:moveTo>
                    <a:pt x="156" y="0"/>
                  </a:moveTo>
                  <a:cubicBezTo>
                    <a:pt x="72" y="0"/>
                    <a:pt x="1" y="72"/>
                    <a:pt x="1" y="167"/>
                  </a:cubicBezTo>
                  <a:lnTo>
                    <a:pt x="1" y="191"/>
                  </a:lnTo>
                  <a:cubicBezTo>
                    <a:pt x="1" y="286"/>
                    <a:pt x="72" y="357"/>
                    <a:pt x="156" y="357"/>
                  </a:cubicBezTo>
                  <a:cubicBezTo>
                    <a:pt x="251" y="357"/>
                    <a:pt x="322" y="286"/>
                    <a:pt x="322" y="191"/>
                  </a:cubicBezTo>
                  <a:lnTo>
                    <a:pt x="322" y="167"/>
                  </a:lnTo>
                  <a:cubicBezTo>
                    <a:pt x="322" y="72"/>
                    <a:pt x="251" y="0"/>
                    <a:pt x="156"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2" name="Google Shape;10596;p103"/>
            <p:cNvSpPr/>
            <p:nvPr/>
          </p:nvSpPr>
          <p:spPr>
            <a:xfrm>
              <a:off x="1471336" y="2261389"/>
              <a:ext cx="63804" cy="30571"/>
            </a:xfrm>
            <a:custGeom>
              <a:avLst/>
              <a:gdLst/>
              <a:ahLst/>
              <a:cxnLst/>
              <a:rect l="l" t="t" r="r" b="b"/>
              <a:pathLst>
                <a:path w="2014" h="965" extrusionOk="0">
                  <a:moveTo>
                    <a:pt x="1596" y="322"/>
                  </a:moveTo>
                  <a:cubicBezTo>
                    <a:pt x="1644" y="322"/>
                    <a:pt x="1668" y="346"/>
                    <a:pt x="1668" y="393"/>
                  </a:cubicBezTo>
                  <a:lnTo>
                    <a:pt x="1668" y="560"/>
                  </a:lnTo>
                  <a:cubicBezTo>
                    <a:pt x="1668" y="607"/>
                    <a:pt x="1644" y="631"/>
                    <a:pt x="1596" y="631"/>
                  </a:cubicBezTo>
                  <a:lnTo>
                    <a:pt x="394" y="631"/>
                  </a:lnTo>
                  <a:cubicBezTo>
                    <a:pt x="346" y="631"/>
                    <a:pt x="310" y="607"/>
                    <a:pt x="310" y="560"/>
                  </a:cubicBezTo>
                  <a:lnTo>
                    <a:pt x="310" y="393"/>
                  </a:lnTo>
                  <a:cubicBezTo>
                    <a:pt x="310" y="346"/>
                    <a:pt x="346" y="322"/>
                    <a:pt x="394" y="322"/>
                  </a:cubicBezTo>
                  <a:close/>
                  <a:moveTo>
                    <a:pt x="406" y="0"/>
                  </a:moveTo>
                  <a:cubicBezTo>
                    <a:pt x="180" y="0"/>
                    <a:pt x="1" y="179"/>
                    <a:pt x="1" y="393"/>
                  </a:cubicBezTo>
                  <a:lnTo>
                    <a:pt x="1" y="560"/>
                  </a:lnTo>
                  <a:cubicBezTo>
                    <a:pt x="1" y="786"/>
                    <a:pt x="180" y="965"/>
                    <a:pt x="406" y="965"/>
                  </a:cubicBezTo>
                  <a:lnTo>
                    <a:pt x="1608" y="965"/>
                  </a:lnTo>
                  <a:cubicBezTo>
                    <a:pt x="1834" y="965"/>
                    <a:pt x="2013" y="786"/>
                    <a:pt x="2013" y="560"/>
                  </a:cubicBezTo>
                  <a:lnTo>
                    <a:pt x="2013" y="393"/>
                  </a:lnTo>
                  <a:cubicBezTo>
                    <a:pt x="2013" y="179"/>
                    <a:pt x="1834" y="0"/>
                    <a:pt x="1608"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sp>
          <p:nvSpPr>
            <p:cNvPr id="43" name="Google Shape;10597;p103"/>
            <p:cNvSpPr/>
            <p:nvPr/>
          </p:nvSpPr>
          <p:spPr>
            <a:xfrm>
              <a:off x="1420807" y="2092788"/>
              <a:ext cx="22271" cy="36971"/>
            </a:xfrm>
            <a:custGeom>
              <a:avLst/>
              <a:gdLst/>
              <a:ahLst/>
              <a:cxnLst/>
              <a:rect l="l" t="t" r="r" b="b"/>
              <a:pathLst>
                <a:path w="703" h="1167" extrusionOk="0">
                  <a:moveTo>
                    <a:pt x="167" y="0"/>
                  </a:moveTo>
                  <a:cubicBezTo>
                    <a:pt x="84" y="0"/>
                    <a:pt x="0" y="84"/>
                    <a:pt x="0" y="167"/>
                  </a:cubicBezTo>
                  <a:lnTo>
                    <a:pt x="0" y="1000"/>
                  </a:lnTo>
                  <a:cubicBezTo>
                    <a:pt x="0" y="1096"/>
                    <a:pt x="84" y="1167"/>
                    <a:pt x="167" y="1167"/>
                  </a:cubicBezTo>
                  <a:lnTo>
                    <a:pt x="536" y="1167"/>
                  </a:lnTo>
                  <a:cubicBezTo>
                    <a:pt x="632" y="1167"/>
                    <a:pt x="703" y="1096"/>
                    <a:pt x="703" y="1000"/>
                  </a:cubicBezTo>
                  <a:cubicBezTo>
                    <a:pt x="703" y="893"/>
                    <a:pt x="620" y="822"/>
                    <a:pt x="524" y="822"/>
                  </a:cubicBezTo>
                  <a:lnTo>
                    <a:pt x="334" y="822"/>
                  </a:lnTo>
                  <a:lnTo>
                    <a:pt x="334" y="167"/>
                  </a:lnTo>
                  <a:cubicBezTo>
                    <a:pt x="334" y="84"/>
                    <a:pt x="262" y="0"/>
                    <a:pt x="167" y="0"/>
                  </a:cubicBezTo>
                  <a:close/>
                </a:path>
              </a:pathLst>
            </a:custGeom>
            <a:solidFill>
              <a:srgbClr val="657E93"/>
            </a:solidFill>
            <a:ln>
              <a:noFill/>
            </a:ln>
          </p:spPr>
          <p:txBody>
            <a:bodyPr spcFirstLastPara="1" wrap="square" lIns="91425" tIns="91425" rIns="91425" bIns="91425" anchor="ctr" anchorCtr="0">
              <a:noAutofit/>
            </a:bodyPr>
            <a:lstStyle/>
            <a:p>
              <a:pPr defTabSz="914378"/>
              <a:endParaRPr>
                <a:ea typeface="+mn-ea"/>
              </a:endParaRPr>
            </a:p>
          </p:txBody>
        </p:sp>
      </p:grpSp>
    </p:spTree>
    <p:extLst>
      <p:ext uri="{BB962C8B-B14F-4D97-AF65-F5344CB8AC3E}">
        <p14:creationId xmlns:p14="http://schemas.microsoft.com/office/powerpoint/2010/main" val="250199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14" name="Titre 6"/>
          <p:cNvSpPr>
            <a:spLocks noGrp="1"/>
          </p:cNvSpPr>
          <p:nvPr>
            <p:ph type="title"/>
          </p:nvPr>
        </p:nvSpPr>
        <p:spPr>
          <a:xfrm>
            <a:off x="816413" y="169959"/>
            <a:ext cx="6980579" cy="755621"/>
          </a:xfrm>
        </p:spPr>
        <p:txBody>
          <a:bodyPr/>
          <a:lstStyle/>
          <a:p>
            <a:r>
              <a:rPr lang="fr-FR" sz="2400" dirty="0"/>
              <a:t>Processus d’évaluation de la compétence</a:t>
            </a:r>
          </a:p>
        </p:txBody>
      </p:sp>
      <p:graphicFrame>
        <p:nvGraphicFramePr>
          <p:cNvPr id="15" name="Diagramme 14"/>
          <p:cNvGraphicFramePr/>
          <p:nvPr>
            <p:extLst>
              <p:ext uri="{D42A27DB-BD31-4B8C-83A1-F6EECF244321}">
                <p14:modId xmlns:p14="http://schemas.microsoft.com/office/powerpoint/2010/main" val="718040690"/>
              </p:ext>
            </p:extLst>
          </p:nvPr>
        </p:nvGraphicFramePr>
        <p:xfrm>
          <a:off x="1122998" y="874396"/>
          <a:ext cx="6788551" cy="4099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39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477283" y="2588343"/>
            <a:ext cx="4093029" cy="1125416"/>
          </a:xfrm>
        </p:spPr>
        <p:txBody>
          <a:bodyPr/>
          <a:lstStyle/>
          <a:p>
            <a:r>
              <a:rPr lang="fr-FR" sz="2400" dirty="0"/>
              <a:t>A qui faire confiance ? </a:t>
            </a:r>
          </a:p>
        </p:txBody>
      </p:sp>
      <p:sp>
        <p:nvSpPr>
          <p:cNvPr id="7" name="Titre 2"/>
          <p:cNvSpPr>
            <a:spLocks noGrp="1"/>
          </p:cNvSpPr>
          <p:nvPr>
            <p:ph type="title" idx="2"/>
          </p:nvPr>
        </p:nvSpPr>
        <p:spPr>
          <a:xfrm>
            <a:off x="4390292" y="1046852"/>
            <a:ext cx="4267011" cy="1541490"/>
          </a:xfrm>
        </p:spPr>
        <p:txBody>
          <a:bodyPr/>
          <a:lstStyle/>
          <a:p>
            <a:r>
              <a:rPr lang="fr-FR" sz="3600" dirty="0"/>
              <a:t>Evaluer la crédibilité d’une source </a:t>
            </a:r>
          </a:p>
        </p:txBody>
      </p:sp>
    </p:spTree>
    <p:extLst>
      <p:ext uri="{BB962C8B-B14F-4D97-AF65-F5344CB8AC3E}">
        <p14:creationId xmlns:p14="http://schemas.microsoft.com/office/powerpoint/2010/main" val="2492154639"/>
      </p:ext>
    </p:extLst>
  </p:cSld>
  <p:clrMapOvr>
    <a:masterClrMapping/>
  </p:clrMapOvr>
</p:sld>
</file>

<file path=ppt/theme/theme1.xml><?xml version="1.0" encoding="utf-8"?>
<a:theme xmlns:a="http://schemas.openxmlformats.org/drawingml/2006/main" name="Simple Style Thesis Defense by Slidesgo">
  <a:themeElements>
    <a:clrScheme name="Simple Light">
      <a:dk1>
        <a:srgbClr val="D4CAB7"/>
      </a:dk1>
      <a:lt1>
        <a:srgbClr val="E3DAC5"/>
      </a:lt1>
      <a:dk2>
        <a:srgbClr val="334436"/>
      </a:dk2>
      <a:lt2>
        <a:srgbClr val="DFAA28"/>
      </a:lt2>
      <a:accent1>
        <a:srgbClr val="2C4EB8"/>
      </a:accent1>
      <a:accent2>
        <a:srgbClr val="EA5430"/>
      </a:accent2>
      <a:accent3>
        <a:srgbClr val="334436"/>
      </a:accent3>
      <a:accent4>
        <a:srgbClr val="DFAA28"/>
      </a:accent4>
      <a:accent5>
        <a:srgbClr val="2C4EB8"/>
      </a:accent5>
      <a:accent6>
        <a:srgbClr val="EA5430"/>
      </a:accent6>
      <a:hlink>
        <a:srgbClr val="3344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ple Style Thesis Defense _ by Slidesgo" id="{D70D1CC1-F55A-4CC2-984D-E39B9E9F5016}" vid="{513BBEF5-089F-4530-AE1B-52D4E19B24E6}"/>
    </a:ext>
  </a:extLst>
</a:theme>
</file>

<file path=ppt/theme/theme2.xml><?xml version="1.0" encoding="utf-8"?>
<a:theme xmlns:a="http://schemas.openxmlformats.org/drawingml/2006/main" name="1_Simple Style Thesis Defense by Slidesgo">
  <a:themeElements>
    <a:clrScheme name="Simple Light">
      <a:dk1>
        <a:srgbClr val="D4CAB7"/>
      </a:dk1>
      <a:lt1>
        <a:srgbClr val="E3DAC5"/>
      </a:lt1>
      <a:dk2>
        <a:srgbClr val="334436"/>
      </a:dk2>
      <a:lt2>
        <a:srgbClr val="DFAA28"/>
      </a:lt2>
      <a:accent1>
        <a:srgbClr val="2C4EB8"/>
      </a:accent1>
      <a:accent2>
        <a:srgbClr val="EA5430"/>
      </a:accent2>
      <a:accent3>
        <a:srgbClr val="334436"/>
      </a:accent3>
      <a:accent4>
        <a:srgbClr val="DFAA28"/>
      </a:accent4>
      <a:accent5>
        <a:srgbClr val="2C4EB8"/>
      </a:accent5>
      <a:accent6>
        <a:srgbClr val="EA5430"/>
      </a:accent6>
      <a:hlink>
        <a:srgbClr val="3344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ple Style Thesis Defense _ by Slidesgo" id="{D70D1CC1-F55A-4CC2-984D-E39B9E9F5016}" vid="{513BBEF5-089F-4530-AE1B-52D4E19B24E6}"/>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imple Style Thesis Defense by Slidesgo">
  <a:themeElements>
    <a:clrScheme name="Simple Light">
      <a:dk1>
        <a:srgbClr val="D4CAB7"/>
      </a:dk1>
      <a:lt1>
        <a:srgbClr val="E3DAC5"/>
      </a:lt1>
      <a:dk2>
        <a:srgbClr val="334436"/>
      </a:dk2>
      <a:lt2>
        <a:srgbClr val="DFAA28"/>
      </a:lt2>
      <a:accent1>
        <a:srgbClr val="2C4EB8"/>
      </a:accent1>
      <a:accent2>
        <a:srgbClr val="EA5430"/>
      </a:accent2>
      <a:accent3>
        <a:srgbClr val="334436"/>
      </a:accent3>
      <a:accent4>
        <a:srgbClr val="DFAA28"/>
      </a:accent4>
      <a:accent5>
        <a:srgbClr val="2C4EB8"/>
      </a:accent5>
      <a:accent6>
        <a:srgbClr val="EA5430"/>
      </a:accent6>
      <a:hlink>
        <a:srgbClr val="3344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mple Style Thesis Defense _ by Slidesgo" id="{D70D1CC1-F55A-4CC2-984D-E39B9E9F5016}" vid="{513BBEF5-089F-4530-AE1B-52D4E19B24E6}"/>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 Style Thesis Defense _ by Slidesgo</Template>
  <TotalTime>995</TotalTime>
  <Words>3523</Words>
  <Application>Microsoft Office PowerPoint</Application>
  <PresentationFormat>Affichage à l'écran (16:9)</PresentationFormat>
  <Paragraphs>319</Paragraphs>
  <Slides>34</Slides>
  <Notes>14</Notes>
  <HiddenSlides>0</HiddenSlides>
  <MMClips>0</MMClips>
  <ScaleCrop>false</ScaleCrop>
  <HeadingPairs>
    <vt:vector size="6" baseType="variant">
      <vt:variant>
        <vt:lpstr>Polices utilisées</vt:lpstr>
      </vt:variant>
      <vt:variant>
        <vt:i4>16</vt:i4>
      </vt:variant>
      <vt:variant>
        <vt:lpstr>Thème</vt:lpstr>
      </vt:variant>
      <vt:variant>
        <vt:i4>4</vt:i4>
      </vt:variant>
      <vt:variant>
        <vt:lpstr>Titres des diapositives</vt:lpstr>
      </vt:variant>
      <vt:variant>
        <vt:i4>34</vt:i4>
      </vt:variant>
    </vt:vector>
  </HeadingPairs>
  <TitlesOfParts>
    <vt:vector size="54" baseType="lpstr">
      <vt:lpstr>Calibri Light</vt:lpstr>
      <vt:lpstr>Roboto Condensed Light</vt:lpstr>
      <vt:lpstr>Montserrat ExtraBold</vt:lpstr>
      <vt:lpstr>Microsoft New Tai Lue</vt:lpstr>
      <vt:lpstr>Montserrat Medium</vt:lpstr>
      <vt:lpstr>Anaheim</vt:lpstr>
      <vt:lpstr>Source Sans Pro</vt:lpstr>
      <vt:lpstr>Courier New</vt:lpstr>
      <vt:lpstr>Calibri</vt:lpstr>
      <vt:lpstr>Microsoft Tai Le</vt:lpstr>
      <vt:lpstr>Montserrat</vt:lpstr>
      <vt:lpstr>Arial</vt:lpstr>
      <vt:lpstr>Livvic</vt:lpstr>
      <vt:lpstr>Verdana</vt:lpstr>
      <vt:lpstr>Times New Roman</vt:lpstr>
      <vt:lpstr>Bebas Neue</vt:lpstr>
      <vt:lpstr>Simple Style Thesis Defense by Slidesgo</vt:lpstr>
      <vt:lpstr>1_Simple Style Thesis Defense by Slidesgo</vt:lpstr>
      <vt:lpstr>Thème Office</vt:lpstr>
      <vt:lpstr>2_Simple Style Thesis Defense by Slidesgo</vt:lpstr>
      <vt:lpstr>Présentation PowerPoint</vt:lpstr>
      <vt:lpstr>Éduquer aux médias et à l’information </vt:lpstr>
      <vt:lpstr>Evaluer la crédibilité : définition</vt:lpstr>
      <vt:lpstr>Evaluer la crédibilité : une compétence nécessaire</vt:lpstr>
      <vt:lpstr>Présentation PowerPoint</vt:lpstr>
      <vt:lpstr>Qui est compétent ? </vt:lpstr>
      <vt:lpstr>Evaluer la compétence d’une source </vt:lpstr>
      <vt:lpstr>Processus d’évaluation de la compétence</vt:lpstr>
      <vt:lpstr>A qui faire confiance ? </vt:lpstr>
      <vt:lpstr>Evaluer la moralité d’une source </vt:lpstr>
      <vt:lpstr>Processus d’évaluation de la confiance</vt:lpstr>
      <vt:lpstr>Présentation PowerPoint</vt:lpstr>
      <vt:lpstr>Enseigner l’évaluation de la crédibilité d’une source </vt:lpstr>
      <vt:lpstr>Paradigme expérimental</vt:lpstr>
      <vt:lpstr>Conception de séances pédagogiques</vt:lpstr>
      <vt:lpstr>CHRISTOPHE CASSOU</vt:lpstr>
      <vt:lpstr>VALERIE MASSON-DELMOTTE</vt:lpstr>
      <vt:lpstr>AURELIEN BARRAU</vt:lpstr>
      <vt:lpstr>J’APPRENDS A RECONNAITRE UNE SOURCE D’INFORMATION CREDIBLE</vt:lpstr>
      <vt:lpstr>Présentation PowerPoint</vt:lpstr>
      <vt:lpstr>Présentation PowerPoint</vt:lpstr>
      <vt:lpstr>Présentation PowerPoint</vt:lpstr>
      <vt:lpstr>Conception de séances pédagogiques</vt:lpstr>
      <vt:lpstr>Présentation PowerPoint</vt:lpstr>
      <vt:lpstr>Présentation PowerPoint</vt:lpstr>
      <vt:lpstr>Présentation PowerPoint</vt:lpstr>
      <vt:lpstr>Présentation PowerPoint</vt:lpstr>
      <vt:lpstr>Présentation PowerPoint</vt:lpstr>
      <vt:lpstr>Présentation PowerPoint</vt:lpstr>
      <vt:lpstr>Conclusion</vt:lpstr>
      <vt:lpstr>MERCI</vt:lpstr>
      <vt:lpstr>Bibliographie</vt:lpstr>
      <vt:lpstr>Bibliographie</vt:lpstr>
      <vt:lpstr>Bibliographie</vt:lpstr>
    </vt:vector>
  </TitlesOfParts>
  <Company>Milan Presse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RECONNAITRE UN EXPERT ?</dc:title>
  <dc:creator>GEAY Lucille</dc:creator>
  <cp:lastModifiedBy>Lucille Geay</cp:lastModifiedBy>
  <cp:revision>61</cp:revision>
  <dcterms:created xsi:type="dcterms:W3CDTF">2023-04-21T08:46:03Z</dcterms:created>
  <dcterms:modified xsi:type="dcterms:W3CDTF">2023-11-14T15:15:02Z</dcterms:modified>
</cp:coreProperties>
</file>