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4" r:id="rId2"/>
    <p:sldMasterId id="2147483696" r:id="rId3"/>
  </p:sldMasterIdLst>
  <p:notesMasterIdLst>
    <p:notesMasterId r:id="rId41"/>
  </p:notesMasterIdLst>
  <p:sldIdLst>
    <p:sldId id="258" r:id="rId4"/>
    <p:sldId id="323" r:id="rId5"/>
    <p:sldId id="324" r:id="rId6"/>
    <p:sldId id="292" r:id="rId7"/>
    <p:sldId id="293" r:id="rId8"/>
    <p:sldId id="294" r:id="rId9"/>
    <p:sldId id="291" r:id="rId10"/>
    <p:sldId id="295" r:id="rId11"/>
    <p:sldId id="296" r:id="rId12"/>
    <p:sldId id="301" r:id="rId13"/>
    <p:sldId id="302" r:id="rId14"/>
    <p:sldId id="297" r:id="rId15"/>
    <p:sldId id="298" r:id="rId16"/>
    <p:sldId id="299" r:id="rId17"/>
    <p:sldId id="300" r:id="rId18"/>
    <p:sldId id="32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286" r:id="rId39"/>
    <p:sldId id="287" r:id="rId4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0099"/>
    <a:srgbClr val="FF9999"/>
    <a:srgbClr val="FFFF99"/>
    <a:srgbClr val="FFFF66"/>
    <a:srgbClr val="99FF99"/>
    <a:srgbClr val="FFFFCC"/>
    <a:srgbClr val="CCFFCC"/>
    <a:srgbClr val="0066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4D7C3-F64B-4352-9F49-7A6E3C5516B2}" type="doc">
      <dgm:prSet loTypeId="urn:microsoft.com/office/officeart/2005/8/layout/hProcess11" loCatId="process" qsTypeId="urn:microsoft.com/office/officeart/2005/8/quickstyle/simple1" qsCatId="simple" csTypeId="urn:microsoft.com/office/officeart/2005/8/colors/accent0_1" csCatId="mainScheme" phldr="1"/>
      <dgm:spPr/>
    </dgm:pt>
    <dgm:pt modelId="{6789A2AA-A641-4E9E-801B-70C1DA64EBD9}">
      <dgm:prSet phldrT="[Texte]" custT="1"/>
      <dgm:spPr/>
      <dgm:t>
        <a:bodyPr/>
        <a:lstStyle/>
        <a:p>
          <a:r>
            <a:rPr lang="fr-FR" sz="1600" b="1" dirty="0" smtClean="0"/>
            <a:t>Grèce Antique, </a:t>
          </a:r>
          <a:r>
            <a:rPr lang="fr-FR" sz="1600" dirty="0" smtClean="0"/>
            <a:t>Aristote</a:t>
          </a:r>
        </a:p>
        <a:p>
          <a:r>
            <a:rPr lang="fr-FR" sz="1600" dirty="0" smtClean="0"/>
            <a:t>Réflexions sur </a:t>
          </a:r>
          <a:r>
            <a:rPr lang="fr-FR" sz="1600" b="1" dirty="0" smtClean="0"/>
            <a:t>egos, pathos, logos</a:t>
          </a:r>
        </a:p>
      </dgm:t>
    </dgm:pt>
    <dgm:pt modelId="{556B6BAD-4870-4904-A935-99DA90BAB192}" type="parTrans" cxnId="{62F63CC7-A506-4016-A2BC-06980ED21698}">
      <dgm:prSet/>
      <dgm:spPr/>
      <dgm:t>
        <a:bodyPr/>
        <a:lstStyle/>
        <a:p>
          <a:endParaRPr lang="fr-FR"/>
        </a:p>
      </dgm:t>
    </dgm:pt>
    <dgm:pt modelId="{53AFC7FF-85A3-4D3E-ADD6-F0E6AE3019C1}" type="sibTrans" cxnId="{62F63CC7-A506-4016-A2BC-06980ED21698}">
      <dgm:prSet/>
      <dgm:spPr/>
      <dgm:t>
        <a:bodyPr/>
        <a:lstStyle/>
        <a:p>
          <a:endParaRPr lang="fr-FR"/>
        </a:p>
      </dgm:t>
    </dgm:pt>
    <dgm:pt modelId="{FC23D43A-1D78-4756-B318-D62D0F08CFE7}">
      <dgm:prSet phldrT="[Texte]"/>
      <dgm:spPr/>
      <dgm:t>
        <a:bodyPr/>
        <a:lstStyle/>
        <a:p>
          <a:r>
            <a:rPr lang="fr-FR" b="1" dirty="0" smtClean="0"/>
            <a:t>Années 1950</a:t>
          </a:r>
        </a:p>
        <a:p>
          <a:r>
            <a:rPr lang="fr-FR" dirty="0" smtClean="0"/>
            <a:t>Psychologie, groupe de Yale (Carl Hovland), travaux sur la </a:t>
          </a:r>
          <a:r>
            <a:rPr lang="fr-FR" b="1" dirty="0" smtClean="0"/>
            <a:t>persuasion</a:t>
          </a:r>
          <a:r>
            <a:rPr lang="fr-FR" dirty="0" smtClean="0"/>
            <a:t>  </a:t>
          </a:r>
          <a:endParaRPr lang="fr-FR" dirty="0"/>
        </a:p>
      </dgm:t>
    </dgm:pt>
    <dgm:pt modelId="{67B2EBFC-EF55-4512-8367-E28CAAD99184}" type="parTrans" cxnId="{791DC9E2-0A5A-427F-9E54-C20E71043673}">
      <dgm:prSet/>
      <dgm:spPr/>
      <dgm:t>
        <a:bodyPr/>
        <a:lstStyle/>
        <a:p>
          <a:endParaRPr lang="fr-FR"/>
        </a:p>
      </dgm:t>
    </dgm:pt>
    <dgm:pt modelId="{CD523CAE-E1C4-42FF-B014-523A78EA6C23}" type="sibTrans" cxnId="{791DC9E2-0A5A-427F-9E54-C20E71043673}">
      <dgm:prSet/>
      <dgm:spPr/>
      <dgm:t>
        <a:bodyPr/>
        <a:lstStyle/>
        <a:p>
          <a:endParaRPr lang="fr-FR"/>
        </a:p>
      </dgm:t>
    </dgm:pt>
    <dgm:pt modelId="{07CC3C90-EB58-4EAC-9360-669667FB4E39}">
      <dgm:prSet phldrT="[Texte]"/>
      <dgm:spPr/>
      <dgm:t>
        <a:bodyPr/>
        <a:lstStyle/>
        <a:p>
          <a:r>
            <a:rPr lang="fr-FR" b="1" dirty="0" smtClean="0"/>
            <a:t>Années 1990</a:t>
          </a:r>
          <a:r>
            <a:rPr lang="fr-FR" dirty="0" smtClean="0"/>
            <a:t>, </a:t>
          </a:r>
        </a:p>
        <a:p>
          <a:r>
            <a:rPr lang="fr-FR" i="1" dirty="0" smtClean="0"/>
            <a:t>Sciences de l’information et des bibliothèques </a:t>
          </a:r>
          <a:r>
            <a:rPr lang="fr-FR" i="0" dirty="0" smtClean="0"/>
            <a:t>Travaux sur la notion de </a:t>
          </a:r>
          <a:r>
            <a:rPr lang="fr-FR" b="1" i="0" dirty="0" smtClean="0"/>
            <a:t>pertinence</a:t>
          </a:r>
          <a:endParaRPr lang="fr-FR" b="1" dirty="0"/>
        </a:p>
      </dgm:t>
    </dgm:pt>
    <dgm:pt modelId="{F5FCE1E2-B2BC-4267-B7D6-2C5E48A83A63}" type="parTrans" cxnId="{9C1F247E-A434-4108-8225-9D9BEEA4752A}">
      <dgm:prSet/>
      <dgm:spPr/>
      <dgm:t>
        <a:bodyPr/>
        <a:lstStyle/>
        <a:p>
          <a:endParaRPr lang="fr-FR"/>
        </a:p>
      </dgm:t>
    </dgm:pt>
    <dgm:pt modelId="{DEA590ED-FD84-47B8-9E6E-1B415A46C592}" type="sibTrans" cxnId="{9C1F247E-A434-4108-8225-9D9BEEA4752A}">
      <dgm:prSet/>
      <dgm:spPr/>
      <dgm:t>
        <a:bodyPr/>
        <a:lstStyle/>
        <a:p>
          <a:endParaRPr lang="fr-FR"/>
        </a:p>
      </dgm:t>
    </dgm:pt>
    <dgm:pt modelId="{6DEDA936-CF26-44AC-9E1E-6E51B9EA927F}">
      <dgm:prSet phldrT="[Texte]"/>
      <dgm:spPr/>
      <dgm:t>
        <a:bodyPr/>
        <a:lstStyle/>
        <a:p>
          <a:r>
            <a:rPr lang="fr-FR" b="1" dirty="0" smtClean="0"/>
            <a:t>Années 2010</a:t>
          </a:r>
          <a:r>
            <a:rPr lang="fr-FR" dirty="0" smtClean="0"/>
            <a:t>, </a:t>
          </a:r>
        </a:p>
        <a:p>
          <a:r>
            <a:rPr lang="fr-FR" i="1" dirty="0" smtClean="0"/>
            <a:t>Disciplines mixtes</a:t>
          </a:r>
          <a:r>
            <a:rPr lang="fr-FR" dirty="0" smtClean="0"/>
            <a:t>, travaux sur </a:t>
          </a:r>
          <a:r>
            <a:rPr lang="fr-FR" b="1" i="0" dirty="0" smtClean="0"/>
            <a:t>l’esprit critique </a:t>
          </a:r>
          <a:endParaRPr lang="fr-FR" dirty="0"/>
        </a:p>
      </dgm:t>
    </dgm:pt>
    <dgm:pt modelId="{074CB572-9659-4FEE-A1B2-50730E62A898}" type="parTrans" cxnId="{DF43E490-660B-4AC5-8A9D-C983B9F5667B}">
      <dgm:prSet/>
      <dgm:spPr/>
      <dgm:t>
        <a:bodyPr/>
        <a:lstStyle/>
        <a:p>
          <a:endParaRPr lang="fr-FR"/>
        </a:p>
      </dgm:t>
    </dgm:pt>
    <dgm:pt modelId="{83BA614F-B7D3-463E-B63E-29A1BBC798A2}" type="sibTrans" cxnId="{DF43E490-660B-4AC5-8A9D-C983B9F5667B}">
      <dgm:prSet/>
      <dgm:spPr/>
      <dgm:t>
        <a:bodyPr/>
        <a:lstStyle/>
        <a:p>
          <a:endParaRPr lang="fr-FR"/>
        </a:p>
      </dgm:t>
    </dgm:pt>
    <dgm:pt modelId="{73A62A67-7411-4617-8FAA-3182F96C6848}">
      <dgm:prSet phldrT="[Texte]"/>
      <dgm:spPr/>
      <dgm:t>
        <a:bodyPr/>
        <a:lstStyle/>
        <a:p>
          <a:r>
            <a:rPr lang="fr-FR" b="1" dirty="0" smtClean="0"/>
            <a:t>Années 2020</a:t>
          </a:r>
        </a:p>
        <a:p>
          <a:r>
            <a:rPr lang="fr-FR" i="1" dirty="0" smtClean="0"/>
            <a:t>Disciplines mixtes,</a:t>
          </a:r>
          <a:r>
            <a:rPr lang="fr-FR" dirty="0" smtClean="0"/>
            <a:t> travaux sur les concepts de </a:t>
          </a:r>
          <a:r>
            <a:rPr lang="fr-FR" b="1" dirty="0" smtClean="0"/>
            <a:t>crédulité et confiance </a:t>
          </a:r>
          <a:r>
            <a:rPr lang="fr-FR" dirty="0" smtClean="0"/>
            <a:t>(Mercier, Pasquinelli)</a:t>
          </a:r>
          <a:endParaRPr lang="fr-FR" dirty="0"/>
        </a:p>
      </dgm:t>
    </dgm:pt>
    <dgm:pt modelId="{F6870531-8C60-4AA1-A5C8-F2F6D4E28F10}" type="parTrans" cxnId="{E4BE2DCA-3477-4AE8-9A23-3D74D634984E}">
      <dgm:prSet/>
      <dgm:spPr/>
      <dgm:t>
        <a:bodyPr/>
        <a:lstStyle/>
        <a:p>
          <a:endParaRPr lang="fr-FR"/>
        </a:p>
      </dgm:t>
    </dgm:pt>
    <dgm:pt modelId="{3E4EF146-D74B-4CAC-B13A-4473739A10ED}" type="sibTrans" cxnId="{E4BE2DCA-3477-4AE8-9A23-3D74D634984E}">
      <dgm:prSet/>
      <dgm:spPr/>
      <dgm:t>
        <a:bodyPr/>
        <a:lstStyle/>
        <a:p>
          <a:endParaRPr lang="fr-FR"/>
        </a:p>
      </dgm:t>
    </dgm:pt>
    <dgm:pt modelId="{3E7FDF16-A7AF-4C13-A3E7-0CC0E57C78BD}" type="pres">
      <dgm:prSet presAssocID="{5154D7C3-F64B-4352-9F49-7A6E3C5516B2}" presName="Name0" presStyleCnt="0">
        <dgm:presLayoutVars>
          <dgm:dir/>
          <dgm:resizeHandles val="exact"/>
        </dgm:presLayoutVars>
      </dgm:prSet>
      <dgm:spPr/>
    </dgm:pt>
    <dgm:pt modelId="{12B6EA18-2DE8-4675-BDA3-2F31AB969F9A}" type="pres">
      <dgm:prSet presAssocID="{5154D7C3-F64B-4352-9F49-7A6E3C5516B2}" presName="arrow" presStyleLbl="bgShp" presStyleIdx="0" presStyleCnt="1" custScaleY="47566"/>
      <dgm:spPr/>
    </dgm:pt>
    <dgm:pt modelId="{8350C0CF-D76C-428D-8826-A5986630CECA}" type="pres">
      <dgm:prSet presAssocID="{5154D7C3-F64B-4352-9F49-7A6E3C5516B2}" presName="points" presStyleCnt="0"/>
      <dgm:spPr/>
    </dgm:pt>
    <dgm:pt modelId="{0E74CD43-F379-4661-9894-1C763D917997}" type="pres">
      <dgm:prSet presAssocID="{6789A2AA-A641-4E9E-801B-70C1DA64EBD9}" presName="compositeA" presStyleCnt="0"/>
      <dgm:spPr/>
    </dgm:pt>
    <dgm:pt modelId="{C8F122DB-5B98-4CA4-8276-06150B37FD5D}" type="pres">
      <dgm:prSet presAssocID="{6789A2AA-A641-4E9E-801B-70C1DA64EBD9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E3F916-9D2C-4584-BEA2-7C59FEC8E7CE}" type="pres">
      <dgm:prSet presAssocID="{6789A2AA-A641-4E9E-801B-70C1DA64EBD9}" presName="circleA" presStyleLbl="node1" presStyleIdx="0" presStyleCnt="5"/>
      <dgm:spPr>
        <a:ln>
          <a:solidFill>
            <a:srgbClr val="CC0099"/>
          </a:solidFill>
        </a:ln>
      </dgm:spPr>
    </dgm:pt>
    <dgm:pt modelId="{0D488E8C-5E7E-4DAD-9052-331B553A71A9}" type="pres">
      <dgm:prSet presAssocID="{6789A2AA-A641-4E9E-801B-70C1DA64EBD9}" presName="spaceA" presStyleCnt="0"/>
      <dgm:spPr/>
    </dgm:pt>
    <dgm:pt modelId="{BF1FBBA7-1697-4767-ACF6-8FB5BCFE4C55}" type="pres">
      <dgm:prSet presAssocID="{53AFC7FF-85A3-4D3E-ADD6-F0E6AE3019C1}" presName="space" presStyleCnt="0"/>
      <dgm:spPr/>
    </dgm:pt>
    <dgm:pt modelId="{9C55ED6D-E590-4692-AD48-7886635D45AA}" type="pres">
      <dgm:prSet presAssocID="{FC23D43A-1D78-4756-B318-D62D0F08CFE7}" presName="compositeB" presStyleCnt="0"/>
      <dgm:spPr/>
    </dgm:pt>
    <dgm:pt modelId="{EDC7B9AA-69C5-42D5-9A9D-89FB24E45DF8}" type="pres">
      <dgm:prSet presAssocID="{FC23D43A-1D78-4756-B318-D62D0F08CFE7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909F12-0189-40B4-8079-221064BF1E4E}" type="pres">
      <dgm:prSet presAssocID="{FC23D43A-1D78-4756-B318-D62D0F08CFE7}" presName="circleB" presStyleLbl="node1" presStyleIdx="1" presStyleCnt="5"/>
      <dgm:spPr>
        <a:ln>
          <a:solidFill>
            <a:srgbClr val="FF9933"/>
          </a:solidFill>
        </a:ln>
      </dgm:spPr>
    </dgm:pt>
    <dgm:pt modelId="{B1D39F93-EEE6-43C6-916D-1B704A6431A5}" type="pres">
      <dgm:prSet presAssocID="{FC23D43A-1D78-4756-B318-D62D0F08CFE7}" presName="spaceB" presStyleCnt="0"/>
      <dgm:spPr/>
    </dgm:pt>
    <dgm:pt modelId="{524890BB-63AF-4A41-8801-CC7D5BB6905B}" type="pres">
      <dgm:prSet presAssocID="{CD523CAE-E1C4-42FF-B014-523A78EA6C23}" presName="space" presStyleCnt="0"/>
      <dgm:spPr/>
    </dgm:pt>
    <dgm:pt modelId="{6F7D42AB-D17D-4E51-BF33-2C721551CB8F}" type="pres">
      <dgm:prSet presAssocID="{07CC3C90-EB58-4EAC-9360-669667FB4E39}" presName="compositeA" presStyleCnt="0"/>
      <dgm:spPr/>
    </dgm:pt>
    <dgm:pt modelId="{7610BABA-6D25-4405-A93B-BD0D6B9D7601}" type="pres">
      <dgm:prSet presAssocID="{07CC3C90-EB58-4EAC-9360-669667FB4E39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540341-2740-40BC-8A42-4A829BE6953B}" type="pres">
      <dgm:prSet presAssocID="{07CC3C90-EB58-4EAC-9360-669667FB4E39}" presName="circleA" presStyleLbl="node1" presStyleIdx="2" presStyleCnt="5"/>
      <dgm:spPr>
        <a:ln>
          <a:solidFill>
            <a:srgbClr val="00B050"/>
          </a:solidFill>
        </a:ln>
      </dgm:spPr>
    </dgm:pt>
    <dgm:pt modelId="{40E274B6-A236-40C4-A95A-99A17D6B27D4}" type="pres">
      <dgm:prSet presAssocID="{07CC3C90-EB58-4EAC-9360-669667FB4E39}" presName="spaceA" presStyleCnt="0"/>
      <dgm:spPr/>
    </dgm:pt>
    <dgm:pt modelId="{A13BB848-E9B6-4A31-B0BF-D7127CA7E523}" type="pres">
      <dgm:prSet presAssocID="{DEA590ED-FD84-47B8-9E6E-1B415A46C592}" presName="space" presStyleCnt="0"/>
      <dgm:spPr/>
    </dgm:pt>
    <dgm:pt modelId="{845D8D5C-5462-4480-AC2D-9C42093FB3FA}" type="pres">
      <dgm:prSet presAssocID="{6DEDA936-CF26-44AC-9E1E-6E51B9EA927F}" presName="compositeB" presStyleCnt="0"/>
      <dgm:spPr/>
    </dgm:pt>
    <dgm:pt modelId="{8D9C43AF-90A6-4295-B349-28B7AA8E54C0}" type="pres">
      <dgm:prSet presAssocID="{6DEDA936-CF26-44AC-9E1E-6E51B9EA927F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24EB2E-E026-4378-B107-89DFEAF64CF9}" type="pres">
      <dgm:prSet presAssocID="{6DEDA936-CF26-44AC-9E1E-6E51B9EA927F}" presName="circleB" presStyleLbl="node1" presStyleIdx="3" presStyleCnt="5"/>
      <dgm:spPr>
        <a:ln>
          <a:solidFill>
            <a:srgbClr val="0070C0"/>
          </a:solidFill>
        </a:ln>
      </dgm:spPr>
    </dgm:pt>
    <dgm:pt modelId="{D0D36860-2BCF-4814-ADE7-3BA7DD80B50C}" type="pres">
      <dgm:prSet presAssocID="{6DEDA936-CF26-44AC-9E1E-6E51B9EA927F}" presName="spaceB" presStyleCnt="0"/>
      <dgm:spPr/>
    </dgm:pt>
    <dgm:pt modelId="{8EB58DBB-BADF-4FC6-ABF1-3A3232105186}" type="pres">
      <dgm:prSet presAssocID="{83BA614F-B7D3-463E-B63E-29A1BBC798A2}" presName="space" presStyleCnt="0"/>
      <dgm:spPr/>
    </dgm:pt>
    <dgm:pt modelId="{5FDDD8A4-E8AE-4B53-ABC2-197BC260214F}" type="pres">
      <dgm:prSet presAssocID="{73A62A67-7411-4617-8FAA-3182F96C6848}" presName="compositeA" presStyleCnt="0"/>
      <dgm:spPr/>
    </dgm:pt>
    <dgm:pt modelId="{9B26B533-2C17-4C04-81A5-7022226A25BA}" type="pres">
      <dgm:prSet presAssocID="{73A62A67-7411-4617-8FAA-3182F96C684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155309-4489-4FA5-B7F9-381375A63276}" type="pres">
      <dgm:prSet presAssocID="{73A62A67-7411-4617-8FAA-3182F96C6848}" presName="circleA" presStyleLbl="node1" presStyleIdx="4" presStyleCnt="5"/>
      <dgm:spPr>
        <a:ln>
          <a:solidFill>
            <a:srgbClr val="C00000"/>
          </a:solidFill>
        </a:ln>
      </dgm:spPr>
    </dgm:pt>
    <dgm:pt modelId="{FFDC8DC4-1459-4CD1-85BB-DCDE1BB6C30A}" type="pres">
      <dgm:prSet presAssocID="{73A62A67-7411-4617-8FAA-3182F96C6848}" presName="spaceA" presStyleCnt="0"/>
      <dgm:spPr/>
    </dgm:pt>
  </dgm:ptLst>
  <dgm:cxnLst>
    <dgm:cxn modelId="{791DC9E2-0A5A-427F-9E54-C20E71043673}" srcId="{5154D7C3-F64B-4352-9F49-7A6E3C5516B2}" destId="{FC23D43A-1D78-4756-B318-D62D0F08CFE7}" srcOrd="1" destOrd="0" parTransId="{67B2EBFC-EF55-4512-8367-E28CAAD99184}" sibTransId="{CD523CAE-E1C4-42FF-B014-523A78EA6C23}"/>
    <dgm:cxn modelId="{9C1F247E-A434-4108-8225-9D9BEEA4752A}" srcId="{5154D7C3-F64B-4352-9F49-7A6E3C5516B2}" destId="{07CC3C90-EB58-4EAC-9360-669667FB4E39}" srcOrd="2" destOrd="0" parTransId="{F5FCE1E2-B2BC-4267-B7D6-2C5E48A83A63}" sibTransId="{DEA590ED-FD84-47B8-9E6E-1B415A46C592}"/>
    <dgm:cxn modelId="{EA12A3F8-C9E8-45BA-8B5D-8030B16039C7}" type="presOf" srcId="{6789A2AA-A641-4E9E-801B-70C1DA64EBD9}" destId="{C8F122DB-5B98-4CA4-8276-06150B37FD5D}" srcOrd="0" destOrd="0" presId="urn:microsoft.com/office/officeart/2005/8/layout/hProcess11"/>
    <dgm:cxn modelId="{1CE4D133-2F2F-405C-88FA-CAB2E55F1084}" type="presOf" srcId="{07CC3C90-EB58-4EAC-9360-669667FB4E39}" destId="{7610BABA-6D25-4405-A93B-BD0D6B9D7601}" srcOrd="0" destOrd="0" presId="urn:microsoft.com/office/officeart/2005/8/layout/hProcess11"/>
    <dgm:cxn modelId="{B1D19CE1-5882-48EB-BE2C-A515933F8513}" type="presOf" srcId="{73A62A67-7411-4617-8FAA-3182F96C6848}" destId="{9B26B533-2C17-4C04-81A5-7022226A25BA}" srcOrd="0" destOrd="0" presId="urn:microsoft.com/office/officeart/2005/8/layout/hProcess11"/>
    <dgm:cxn modelId="{DF43E490-660B-4AC5-8A9D-C983B9F5667B}" srcId="{5154D7C3-F64B-4352-9F49-7A6E3C5516B2}" destId="{6DEDA936-CF26-44AC-9E1E-6E51B9EA927F}" srcOrd="3" destOrd="0" parTransId="{074CB572-9659-4FEE-A1B2-50730E62A898}" sibTransId="{83BA614F-B7D3-463E-B63E-29A1BBC798A2}"/>
    <dgm:cxn modelId="{62F63CC7-A506-4016-A2BC-06980ED21698}" srcId="{5154D7C3-F64B-4352-9F49-7A6E3C5516B2}" destId="{6789A2AA-A641-4E9E-801B-70C1DA64EBD9}" srcOrd="0" destOrd="0" parTransId="{556B6BAD-4870-4904-A935-99DA90BAB192}" sibTransId="{53AFC7FF-85A3-4D3E-ADD6-F0E6AE3019C1}"/>
    <dgm:cxn modelId="{079B1842-7831-4110-A9A2-932779E87647}" type="presOf" srcId="{6DEDA936-CF26-44AC-9E1E-6E51B9EA927F}" destId="{8D9C43AF-90A6-4295-B349-28B7AA8E54C0}" srcOrd="0" destOrd="0" presId="urn:microsoft.com/office/officeart/2005/8/layout/hProcess11"/>
    <dgm:cxn modelId="{E23B90CF-7539-496A-A549-2CBBC484E165}" type="presOf" srcId="{5154D7C3-F64B-4352-9F49-7A6E3C5516B2}" destId="{3E7FDF16-A7AF-4C13-A3E7-0CC0E57C78BD}" srcOrd="0" destOrd="0" presId="urn:microsoft.com/office/officeart/2005/8/layout/hProcess11"/>
    <dgm:cxn modelId="{E4BE2DCA-3477-4AE8-9A23-3D74D634984E}" srcId="{5154D7C3-F64B-4352-9F49-7A6E3C5516B2}" destId="{73A62A67-7411-4617-8FAA-3182F96C6848}" srcOrd="4" destOrd="0" parTransId="{F6870531-8C60-4AA1-A5C8-F2F6D4E28F10}" sibTransId="{3E4EF146-D74B-4CAC-B13A-4473739A10ED}"/>
    <dgm:cxn modelId="{34EB467E-DCD6-48A8-9021-C5886EFB048C}" type="presOf" srcId="{FC23D43A-1D78-4756-B318-D62D0F08CFE7}" destId="{EDC7B9AA-69C5-42D5-9A9D-89FB24E45DF8}" srcOrd="0" destOrd="0" presId="urn:microsoft.com/office/officeart/2005/8/layout/hProcess11"/>
    <dgm:cxn modelId="{E0E81E67-5391-4386-985A-4C54FA9F74FF}" type="presParOf" srcId="{3E7FDF16-A7AF-4C13-A3E7-0CC0E57C78BD}" destId="{12B6EA18-2DE8-4675-BDA3-2F31AB969F9A}" srcOrd="0" destOrd="0" presId="urn:microsoft.com/office/officeart/2005/8/layout/hProcess11"/>
    <dgm:cxn modelId="{D93FE554-EEBD-4C1B-993F-02BE780B3CDD}" type="presParOf" srcId="{3E7FDF16-A7AF-4C13-A3E7-0CC0E57C78BD}" destId="{8350C0CF-D76C-428D-8826-A5986630CECA}" srcOrd="1" destOrd="0" presId="urn:microsoft.com/office/officeart/2005/8/layout/hProcess11"/>
    <dgm:cxn modelId="{B297C9AA-9DB8-4232-B37D-B3EFA5F790B3}" type="presParOf" srcId="{8350C0CF-D76C-428D-8826-A5986630CECA}" destId="{0E74CD43-F379-4661-9894-1C763D917997}" srcOrd="0" destOrd="0" presId="urn:microsoft.com/office/officeart/2005/8/layout/hProcess11"/>
    <dgm:cxn modelId="{1A811E28-57D2-4A26-803B-97D097AD8474}" type="presParOf" srcId="{0E74CD43-F379-4661-9894-1C763D917997}" destId="{C8F122DB-5B98-4CA4-8276-06150B37FD5D}" srcOrd="0" destOrd="0" presId="urn:microsoft.com/office/officeart/2005/8/layout/hProcess11"/>
    <dgm:cxn modelId="{827B43FD-6059-4F79-82EC-AF50AD230F13}" type="presParOf" srcId="{0E74CD43-F379-4661-9894-1C763D917997}" destId="{F4E3F916-9D2C-4584-BEA2-7C59FEC8E7CE}" srcOrd="1" destOrd="0" presId="urn:microsoft.com/office/officeart/2005/8/layout/hProcess11"/>
    <dgm:cxn modelId="{F7DFD759-3FC5-4AAF-ADAE-C8C196328EEA}" type="presParOf" srcId="{0E74CD43-F379-4661-9894-1C763D917997}" destId="{0D488E8C-5E7E-4DAD-9052-331B553A71A9}" srcOrd="2" destOrd="0" presId="urn:microsoft.com/office/officeart/2005/8/layout/hProcess11"/>
    <dgm:cxn modelId="{0997E05B-D720-4AA2-B9B2-DD3CC93FB939}" type="presParOf" srcId="{8350C0CF-D76C-428D-8826-A5986630CECA}" destId="{BF1FBBA7-1697-4767-ACF6-8FB5BCFE4C55}" srcOrd="1" destOrd="0" presId="urn:microsoft.com/office/officeart/2005/8/layout/hProcess11"/>
    <dgm:cxn modelId="{DCAECB48-1F15-4762-9C3C-D74BD6885789}" type="presParOf" srcId="{8350C0CF-D76C-428D-8826-A5986630CECA}" destId="{9C55ED6D-E590-4692-AD48-7886635D45AA}" srcOrd="2" destOrd="0" presId="urn:microsoft.com/office/officeart/2005/8/layout/hProcess11"/>
    <dgm:cxn modelId="{59AC2090-EFC9-4E65-BEF4-9037A6A52122}" type="presParOf" srcId="{9C55ED6D-E590-4692-AD48-7886635D45AA}" destId="{EDC7B9AA-69C5-42D5-9A9D-89FB24E45DF8}" srcOrd="0" destOrd="0" presId="urn:microsoft.com/office/officeart/2005/8/layout/hProcess11"/>
    <dgm:cxn modelId="{18095E4B-BBCC-4415-9AC2-10FAE07B4320}" type="presParOf" srcId="{9C55ED6D-E590-4692-AD48-7886635D45AA}" destId="{43909F12-0189-40B4-8079-221064BF1E4E}" srcOrd="1" destOrd="0" presId="urn:microsoft.com/office/officeart/2005/8/layout/hProcess11"/>
    <dgm:cxn modelId="{7D512D11-FF03-457A-9977-C21F7A835D3D}" type="presParOf" srcId="{9C55ED6D-E590-4692-AD48-7886635D45AA}" destId="{B1D39F93-EEE6-43C6-916D-1B704A6431A5}" srcOrd="2" destOrd="0" presId="urn:microsoft.com/office/officeart/2005/8/layout/hProcess11"/>
    <dgm:cxn modelId="{C0237864-B725-484A-B7DE-C6B504151E50}" type="presParOf" srcId="{8350C0CF-D76C-428D-8826-A5986630CECA}" destId="{524890BB-63AF-4A41-8801-CC7D5BB6905B}" srcOrd="3" destOrd="0" presId="urn:microsoft.com/office/officeart/2005/8/layout/hProcess11"/>
    <dgm:cxn modelId="{8DE88E30-1AEA-47F5-8346-EBA56F597C0B}" type="presParOf" srcId="{8350C0CF-D76C-428D-8826-A5986630CECA}" destId="{6F7D42AB-D17D-4E51-BF33-2C721551CB8F}" srcOrd="4" destOrd="0" presId="urn:microsoft.com/office/officeart/2005/8/layout/hProcess11"/>
    <dgm:cxn modelId="{9E51FD57-0C12-4215-A582-735EB4DD4891}" type="presParOf" srcId="{6F7D42AB-D17D-4E51-BF33-2C721551CB8F}" destId="{7610BABA-6D25-4405-A93B-BD0D6B9D7601}" srcOrd="0" destOrd="0" presId="urn:microsoft.com/office/officeart/2005/8/layout/hProcess11"/>
    <dgm:cxn modelId="{0837C4EC-2581-4641-87BD-4A23B3BABD6A}" type="presParOf" srcId="{6F7D42AB-D17D-4E51-BF33-2C721551CB8F}" destId="{8E540341-2740-40BC-8A42-4A829BE6953B}" srcOrd="1" destOrd="0" presId="urn:microsoft.com/office/officeart/2005/8/layout/hProcess11"/>
    <dgm:cxn modelId="{E9D69657-AE46-4F7D-8711-42090A210446}" type="presParOf" srcId="{6F7D42AB-D17D-4E51-BF33-2C721551CB8F}" destId="{40E274B6-A236-40C4-A95A-99A17D6B27D4}" srcOrd="2" destOrd="0" presId="urn:microsoft.com/office/officeart/2005/8/layout/hProcess11"/>
    <dgm:cxn modelId="{5BAE76CB-3FFB-40D2-82CB-1B541D7C200E}" type="presParOf" srcId="{8350C0CF-D76C-428D-8826-A5986630CECA}" destId="{A13BB848-E9B6-4A31-B0BF-D7127CA7E523}" srcOrd="5" destOrd="0" presId="urn:microsoft.com/office/officeart/2005/8/layout/hProcess11"/>
    <dgm:cxn modelId="{520E9ADA-EA2E-43F3-BB8C-CC099538DF4A}" type="presParOf" srcId="{8350C0CF-D76C-428D-8826-A5986630CECA}" destId="{845D8D5C-5462-4480-AC2D-9C42093FB3FA}" srcOrd="6" destOrd="0" presId="urn:microsoft.com/office/officeart/2005/8/layout/hProcess11"/>
    <dgm:cxn modelId="{346460FC-59D0-4381-AF5B-8CBB9517B15D}" type="presParOf" srcId="{845D8D5C-5462-4480-AC2D-9C42093FB3FA}" destId="{8D9C43AF-90A6-4295-B349-28B7AA8E54C0}" srcOrd="0" destOrd="0" presId="urn:microsoft.com/office/officeart/2005/8/layout/hProcess11"/>
    <dgm:cxn modelId="{419AFD07-E6F8-46C7-A834-7772D99AE4C4}" type="presParOf" srcId="{845D8D5C-5462-4480-AC2D-9C42093FB3FA}" destId="{7524EB2E-E026-4378-B107-89DFEAF64CF9}" srcOrd="1" destOrd="0" presId="urn:microsoft.com/office/officeart/2005/8/layout/hProcess11"/>
    <dgm:cxn modelId="{CA11CE0E-982B-40C1-9E58-B4AE9E749400}" type="presParOf" srcId="{845D8D5C-5462-4480-AC2D-9C42093FB3FA}" destId="{D0D36860-2BCF-4814-ADE7-3BA7DD80B50C}" srcOrd="2" destOrd="0" presId="urn:microsoft.com/office/officeart/2005/8/layout/hProcess11"/>
    <dgm:cxn modelId="{6D0FEF92-E109-4625-9D21-8E87E2D1E072}" type="presParOf" srcId="{8350C0CF-D76C-428D-8826-A5986630CECA}" destId="{8EB58DBB-BADF-4FC6-ABF1-3A3232105186}" srcOrd="7" destOrd="0" presId="urn:microsoft.com/office/officeart/2005/8/layout/hProcess11"/>
    <dgm:cxn modelId="{A062561F-29CD-49F3-9615-25BE8B890F8E}" type="presParOf" srcId="{8350C0CF-D76C-428D-8826-A5986630CECA}" destId="{5FDDD8A4-E8AE-4B53-ABC2-197BC260214F}" srcOrd="8" destOrd="0" presId="urn:microsoft.com/office/officeart/2005/8/layout/hProcess11"/>
    <dgm:cxn modelId="{4AA04197-99AD-4640-87FE-FD43D27BCD87}" type="presParOf" srcId="{5FDDD8A4-E8AE-4B53-ABC2-197BC260214F}" destId="{9B26B533-2C17-4C04-81A5-7022226A25BA}" srcOrd="0" destOrd="0" presId="urn:microsoft.com/office/officeart/2005/8/layout/hProcess11"/>
    <dgm:cxn modelId="{823D10B5-7F4C-4D95-A126-830E0F02AE12}" type="presParOf" srcId="{5FDDD8A4-E8AE-4B53-ABC2-197BC260214F}" destId="{C9155309-4489-4FA5-B7F9-381375A63276}" srcOrd="1" destOrd="0" presId="urn:microsoft.com/office/officeart/2005/8/layout/hProcess11"/>
    <dgm:cxn modelId="{79B1517A-B5E7-468B-A6DC-97AD88B08CF6}" type="presParOf" srcId="{5FDDD8A4-E8AE-4B53-ABC2-197BC260214F}" destId="{FFDC8DC4-1459-4CD1-85BB-DCDE1BB6C30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C47411-4666-4A3C-AE08-C1A28E5B937F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C4AC0F9-586B-4EF1-A562-6E159BEFC6E2}">
      <dgm:prSet phldrT="[Texte]" custT="1"/>
      <dgm:spPr>
        <a:solidFill>
          <a:srgbClr val="FF9933"/>
        </a:solidFill>
        <a:ln w="6350"/>
      </dgm:spPr>
      <dgm:t>
        <a:bodyPr/>
        <a:lstStyle/>
        <a:p>
          <a:pPr algn="ctr"/>
          <a:r>
            <a:rPr lang="fr-FR" sz="1400" dirty="0" smtClean="0"/>
            <a:t>CONCEPT</a:t>
          </a:r>
          <a:r>
            <a:rPr lang="fr-FR" sz="1600" dirty="0" smtClean="0"/>
            <a:t>  </a:t>
          </a:r>
          <a:endParaRPr lang="fr-FR" sz="1600" dirty="0"/>
        </a:p>
      </dgm:t>
    </dgm:pt>
    <dgm:pt modelId="{4B7691A7-C885-4E15-BE65-52B25A38BF96}" type="parTrans" cxnId="{3AECCEA2-627F-43F0-B187-950EB0AB15D1}">
      <dgm:prSet/>
      <dgm:spPr/>
      <dgm:t>
        <a:bodyPr/>
        <a:lstStyle/>
        <a:p>
          <a:pPr algn="ctr"/>
          <a:endParaRPr lang="fr-FR" sz="1000"/>
        </a:p>
      </dgm:t>
    </dgm:pt>
    <dgm:pt modelId="{513099EA-E8FA-42E8-AB9F-030B8C0ECA40}" type="sibTrans" cxnId="{3AECCEA2-627F-43F0-B187-950EB0AB15D1}">
      <dgm:prSet custT="1"/>
      <dgm:spPr>
        <a:ln w="6350">
          <a:solidFill>
            <a:schemeClr val="tx1"/>
          </a:solidFill>
        </a:ln>
      </dgm:spPr>
      <dgm:t>
        <a:bodyPr/>
        <a:lstStyle/>
        <a:p>
          <a:pPr algn="ctr"/>
          <a:r>
            <a:rPr lang="fr-FR" sz="800" dirty="0" smtClean="0">
              <a:solidFill>
                <a:sysClr val="windowText" lastClr="000000"/>
              </a:solidFill>
            </a:rPr>
            <a:t>Définition</a:t>
          </a:r>
          <a:endParaRPr lang="fr-FR" sz="800" dirty="0">
            <a:solidFill>
              <a:sysClr val="windowText" lastClr="000000"/>
            </a:solidFill>
          </a:endParaRPr>
        </a:p>
      </dgm:t>
    </dgm:pt>
    <dgm:pt modelId="{4F99A118-5FF1-434F-95FF-F95E639FB2DD}">
      <dgm:prSet phldrT="[Texte]" custT="1"/>
      <dgm:spPr>
        <a:solidFill>
          <a:srgbClr val="00B0F0"/>
        </a:solidFill>
        <a:ln w="6350"/>
      </dgm:spPr>
      <dgm:t>
        <a:bodyPr/>
        <a:lstStyle/>
        <a:p>
          <a:pPr algn="ctr"/>
          <a:r>
            <a:rPr lang="fr-FR" sz="1200" dirty="0" smtClean="0"/>
            <a:t>SOUS-CONCEPT</a:t>
          </a:r>
          <a:endParaRPr lang="fr-FR" sz="1200" dirty="0"/>
        </a:p>
      </dgm:t>
    </dgm:pt>
    <dgm:pt modelId="{736BACA4-0477-4BA8-AF06-94BB6E7FADC5}" type="parTrans" cxnId="{19C92041-0DB2-4C3D-A014-2AE0915C0E4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fr-FR" sz="1000"/>
        </a:p>
      </dgm:t>
    </dgm:pt>
    <dgm:pt modelId="{26443B8D-9A3E-46CC-B727-CA4E047EDCD5}" type="sibTrans" cxnId="{19C92041-0DB2-4C3D-A014-2AE0915C0E46}">
      <dgm:prSet custT="1"/>
      <dgm:spPr>
        <a:ln w="3175">
          <a:solidFill>
            <a:schemeClr val="tx1"/>
          </a:solidFill>
        </a:ln>
      </dgm:spPr>
      <dgm:t>
        <a:bodyPr/>
        <a:lstStyle/>
        <a:p>
          <a:pPr algn="ctr"/>
          <a:r>
            <a:rPr lang="fr-FR" sz="900" dirty="0" smtClean="0"/>
            <a:t>Définition</a:t>
          </a:r>
          <a:endParaRPr lang="fr-FR" sz="900" dirty="0"/>
        </a:p>
      </dgm:t>
    </dgm:pt>
    <dgm:pt modelId="{C2D36838-F89D-4101-B391-EB2B1B3FCF34}">
      <dgm:prSet phldrT="[Texte]" custT="1"/>
      <dgm:spPr>
        <a:solidFill>
          <a:srgbClr val="CC0099"/>
        </a:solidFill>
        <a:ln w="6350"/>
      </dgm:spPr>
      <dgm:t>
        <a:bodyPr/>
        <a:lstStyle/>
        <a:p>
          <a:pPr algn="ctr"/>
          <a:r>
            <a:rPr lang="fr-FR" sz="1200" dirty="0" smtClean="0"/>
            <a:t>SOUS-CONCEPT</a:t>
          </a:r>
          <a:endParaRPr lang="fr-FR" sz="1200" dirty="0"/>
        </a:p>
      </dgm:t>
    </dgm:pt>
    <dgm:pt modelId="{03E4ADF4-9480-4A87-9F82-9D7C992094E2}" type="parTrans" cxnId="{51C4460B-51FF-4E16-BED5-0D63ADC78B3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fr-FR" sz="1000"/>
        </a:p>
      </dgm:t>
    </dgm:pt>
    <dgm:pt modelId="{BC877CEC-D67B-4EDD-8EAA-2C519DE34513}" type="sibTrans" cxnId="{51C4460B-51FF-4E16-BED5-0D63ADC78B3E}">
      <dgm:prSet custT="1"/>
      <dgm:spPr>
        <a:ln w="3175">
          <a:solidFill>
            <a:schemeClr val="accent1"/>
          </a:solidFill>
        </a:ln>
      </dgm:spPr>
      <dgm:t>
        <a:bodyPr/>
        <a:lstStyle/>
        <a:p>
          <a:pPr algn="ctr"/>
          <a:r>
            <a:rPr lang="fr-FR" sz="900" dirty="0" smtClean="0"/>
            <a:t>Définition</a:t>
          </a:r>
          <a:endParaRPr lang="fr-FR" sz="900" dirty="0"/>
        </a:p>
      </dgm:t>
    </dgm:pt>
    <dgm:pt modelId="{75F805F7-781F-4A50-9566-77582267CF43}" type="pres">
      <dgm:prSet presAssocID="{F3C47411-4666-4A3C-AE08-C1A28E5B93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4FBD22C-AB64-4D89-AD91-BF33F30AC028}" type="pres">
      <dgm:prSet presAssocID="{EC4AC0F9-586B-4EF1-A562-6E159BEFC6E2}" presName="hierRoot1" presStyleCnt="0">
        <dgm:presLayoutVars>
          <dgm:hierBranch val="init"/>
        </dgm:presLayoutVars>
      </dgm:prSet>
      <dgm:spPr/>
    </dgm:pt>
    <dgm:pt modelId="{6DEC7AE8-6E25-465E-A7FC-220F3230D66B}" type="pres">
      <dgm:prSet presAssocID="{EC4AC0F9-586B-4EF1-A562-6E159BEFC6E2}" presName="rootComposite1" presStyleCnt="0"/>
      <dgm:spPr/>
    </dgm:pt>
    <dgm:pt modelId="{E295D8F2-7B1E-4486-953F-83ADADCA8DB0}" type="pres">
      <dgm:prSet presAssocID="{EC4AC0F9-586B-4EF1-A562-6E159BEFC6E2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D31A1067-E270-47B6-A45B-EC43B047D55B}" type="pres">
      <dgm:prSet presAssocID="{EC4AC0F9-586B-4EF1-A562-6E159BEFC6E2}" presName="titleText1" presStyleLbl="fgAcc0" presStyleIdx="0" presStyleCnt="1" custScaleX="116713" custScaleY="10049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4561F3C2-BC7A-475E-931C-2A89DAEA4781}" type="pres">
      <dgm:prSet presAssocID="{EC4AC0F9-586B-4EF1-A562-6E159BEFC6E2}" presName="rootConnector1" presStyleLbl="node1" presStyleIdx="0" presStyleCnt="2"/>
      <dgm:spPr/>
      <dgm:t>
        <a:bodyPr/>
        <a:lstStyle/>
        <a:p>
          <a:endParaRPr lang="fr-FR"/>
        </a:p>
      </dgm:t>
    </dgm:pt>
    <dgm:pt modelId="{77EF0F4E-C420-4114-B298-37B800FE4FEA}" type="pres">
      <dgm:prSet presAssocID="{EC4AC0F9-586B-4EF1-A562-6E159BEFC6E2}" presName="hierChild2" presStyleCnt="0"/>
      <dgm:spPr/>
    </dgm:pt>
    <dgm:pt modelId="{F59F7924-45BD-4F8F-A570-7429F7115AF5}" type="pres">
      <dgm:prSet presAssocID="{736BACA4-0477-4BA8-AF06-94BB6E7FADC5}" presName="Name37" presStyleLbl="parChTrans1D2" presStyleIdx="0" presStyleCnt="2"/>
      <dgm:spPr/>
      <dgm:t>
        <a:bodyPr/>
        <a:lstStyle/>
        <a:p>
          <a:endParaRPr lang="fr-FR"/>
        </a:p>
      </dgm:t>
    </dgm:pt>
    <dgm:pt modelId="{37206D12-0E69-45BB-A447-CE7DDA16CCB2}" type="pres">
      <dgm:prSet presAssocID="{4F99A118-5FF1-434F-95FF-F95E639FB2DD}" presName="hierRoot2" presStyleCnt="0">
        <dgm:presLayoutVars>
          <dgm:hierBranch val="init"/>
        </dgm:presLayoutVars>
      </dgm:prSet>
      <dgm:spPr/>
    </dgm:pt>
    <dgm:pt modelId="{4DCB4838-7C81-4DCD-869C-A01AFD9ABF12}" type="pres">
      <dgm:prSet presAssocID="{4F99A118-5FF1-434F-95FF-F95E639FB2DD}" presName="rootComposite" presStyleCnt="0"/>
      <dgm:spPr/>
    </dgm:pt>
    <dgm:pt modelId="{14064706-D09F-4A65-8843-61A4415FB793}" type="pres">
      <dgm:prSet presAssocID="{4F99A118-5FF1-434F-95FF-F95E639FB2DD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CC897551-4CE1-4FFF-AA77-CC8A193FD02F}" type="pres">
      <dgm:prSet presAssocID="{4F99A118-5FF1-434F-95FF-F95E639FB2DD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012220B3-4503-4D7B-96FE-C9A877311E57}" type="pres">
      <dgm:prSet presAssocID="{4F99A118-5FF1-434F-95FF-F95E639FB2DD}" presName="rootConnector" presStyleLbl="node2" presStyleIdx="0" presStyleCnt="0"/>
      <dgm:spPr/>
      <dgm:t>
        <a:bodyPr/>
        <a:lstStyle/>
        <a:p>
          <a:endParaRPr lang="fr-FR"/>
        </a:p>
      </dgm:t>
    </dgm:pt>
    <dgm:pt modelId="{EC7C1070-22C0-436F-91FA-16B4174D497A}" type="pres">
      <dgm:prSet presAssocID="{4F99A118-5FF1-434F-95FF-F95E639FB2DD}" presName="hierChild4" presStyleCnt="0"/>
      <dgm:spPr/>
    </dgm:pt>
    <dgm:pt modelId="{FA7793B1-ECBC-48E3-8C21-82547326467E}" type="pres">
      <dgm:prSet presAssocID="{4F99A118-5FF1-434F-95FF-F95E639FB2DD}" presName="hierChild5" presStyleCnt="0"/>
      <dgm:spPr/>
    </dgm:pt>
    <dgm:pt modelId="{6440E4D6-9769-4F1E-AC20-7F92C3E11B10}" type="pres">
      <dgm:prSet presAssocID="{03E4ADF4-9480-4A87-9F82-9D7C992094E2}" presName="Name37" presStyleLbl="parChTrans1D2" presStyleIdx="1" presStyleCnt="2"/>
      <dgm:spPr/>
      <dgm:t>
        <a:bodyPr/>
        <a:lstStyle/>
        <a:p>
          <a:endParaRPr lang="fr-FR"/>
        </a:p>
      </dgm:t>
    </dgm:pt>
    <dgm:pt modelId="{07942023-785C-4F90-A81E-88F050FAB376}" type="pres">
      <dgm:prSet presAssocID="{C2D36838-F89D-4101-B391-EB2B1B3FCF34}" presName="hierRoot2" presStyleCnt="0">
        <dgm:presLayoutVars>
          <dgm:hierBranch val="init"/>
        </dgm:presLayoutVars>
      </dgm:prSet>
      <dgm:spPr/>
    </dgm:pt>
    <dgm:pt modelId="{075EC970-B080-40C1-84D2-78484FCD9B18}" type="pres">
      <dgm:prSet presAssocID="{C2D36838-F89D-4101-B391-EB2B1B3FCF34}" presName="rootComposite" presStyleCnt="0"/>
      <dgm:spPr/>
    </dgm:pt>
    <dgm:pt modelId="{47249894-68BC-43BF-981B-F87AEEA40585}" type="pres">
      <dgm:prSet presAssocID="{C2D36838-F89D-4101-B391-EB2B1B3FCF34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B7422D89-C862-4802-B68B-788BA3406B67}" type="pres">
      <dgm:prSet presAssocID="{C2D36838-F89D-4101-B391-EB2B1B3FCF34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FDB0FAF0-BA4E-4860-82FD-7B7CC3908E72}" type="pres">
      <dgm:prSet presAssocID="{C2D36838-F89D-4101-B391-EB2B1B3FCF34}" presName="rootConnector" presStyleLbl="node2" presStyleIdx="0" presStyleCnt="0"/>
      <dgm:spPr/>
      <dgm:t>
        <a:bodyPr/>
        <a:lstStyle/>
        <a:p>
          <a:endParaRPr lang="fr-FR"/>
        </a:p>
      </dgm:t>
    </dgm:pt>
    <dgm:pt modelId="{CA3D952D-7199-4F5C-8F1E-ABBE1A01D54C}" type="pres">
      <dgm:prSet presAssocID="{C2D36838-F89D-4101-B391-EB2B1B3FCF34}" presName="hierChild4" presStyleCnt="0"/>
      <dgm:spPr/>
    </dgm:pt>
    <dgm:pt modelId="{9466C358-8DDF-4862-9B74-AFE5A05E12ED}" type="pres">
      <dgm:prSet presAssocID="{C2D36838-F89D-4101-B391-EB2B1B3FCF34}" presName="hierChild5" presStyleCnt="0"/>
      <dgm:spPr/>
    </dgm:pt>
    <dgm:pt modelId="{4AF77C00-FF42-4C31-8DA6-B9E1872F8DFC}" type="pres">
      <dgm:prSet presAssocID="{EC4AC0F9-586B-4EF1-A562-6E159BEFC6E2}" presName="hierChild3" presStyleCnt="0"/>
      <dgm:spPr/>
    </dgm:pt>
  </dgm:ptLst>
  <dgm:cxnLst>
    <dgm:cxn modelId="{DB55FA3F-508B-40E7-96FB-A687FA26410E}" type="presOf" srcId="{C2D36838-F89D-4101-B391-EB2B1B3FCF34}" destId="{47249894-68BC-43BF-981B-F87AEEA40585}" srcOrd="0" destOrd="0" presId="urn:microsoft.com/office/officeart/2008/layout/NameandTitleOrganizationalChart"/>
    <dgm:cxn modelId="{1AE14505-6384-42F2-80EE-48A3DA4E3815}" type="presOf" srcId="{736BACA4-0477-4BA8-AF06-94BB6E7FADC5}" destId="{F59F7924-45BD-4F8F-A570-7429F7115AF5}" srcOrd="0" destOrd="0" presId="urn:microsoft.com/office/officeart/2008/layout/NameandTitleOrganizationalChart"/>
    <dgm:cxn modelId="{5AF6911C-403D-46AF-AD35-77164BF0AF23}" type="presOf" srcId="{F3C47411-4666-4A3C-AE08-C1A28E5B937F}" destId="{75F805F7-781F-4A50-9566-77582267CF43}" srcOrd="0" destOrd="0" presId="urn:microsoft.com/office/officeart/2008/layout/NameandTitleOrganizationalChart"/>
    <dgm:cxn modelId="{19C92041-0DB2-4C3D-A014-2AE0915C0E46}" srcId="{EC4AC0F9-586B-4EF1-A562-6E159BEFC6E2}" destId="{4F99A118-5FF1-434F-95FF-F95E639FB2DD}" srcOrd="0" destOrd="0" parTransId="{736BACA4-0477-4BA8-AF06-94BB6E7FADC5}" sibTransId="{26443B8D-9A3E-46CC-B727-CA4E047EDCD5}"/>
    <dgm:cxn modelId="{03A9CB91-1FC2-4734-871E-0F02FA86EDDA}" type="presOf" srcId="{EC4AC0F9-586B-4EF1-A562-6E159BEFC6E2}" destId="{4561F3C2-BC7A-475E-931C-2A89DAEA4781}" srcOrd="1" destOrd="0" presId="urn:microsoft.com/office/officeart/2008/layout/NameandTitleOrganizationalChart"/>
    <dgm:cxn modelId="{3336D871-61B1-4970-BB4D-9898A550DA04}" type="presOf" srcId="{26443B8D-9A3E-46CC-B727-CA4E047EDCD5}" destId="{CC897551-4CE1-4FFF-AA77-CC8A193FD02F}" srcOrd="0" destOrd="0" presId="urn:microsoft.com/office/officeart/2008/layout/NameandTitleOrganizationalChart"/>
    <dgm:cxn modelId="{51C4460B-51FF-4E16-BED5-0D63ADC78B3E}" srcId="{EC4AC0F9-586B-4EF1-A562-6E159BEFC6E2}" destId="{C2D36838-F89D-4101-B391-EB2B1B3FCF34}" srcOrd="1" destOrd="0" parTransId="{03E4ADF4-9480-4A87-9F82-9D7C992094E2}" sibTransId="{BC877CEC-D67B-4EDD-8EAA-2C519DE34513}"/>
    <dgm:cxn modelId="{4D5E1096-702D-46F2-9658-C961B4DC9E14}" type="presOf" srcId="{4F99A118-5FF1-434F-95FF-F95E639FB2DD}" destId="{14064706-D09F-4A65-8843-61A4415FB793}" srcOrd="0" destOrd="0" presId="urn:microsoft.com/office/officeart/2008/layout/NameandTitleOrganizationalChart"/>
    <dgm:cxn modelId="{7680A14C-55E9-43E4-8E82-DCA364F03AC5}" type="presOf" srcId="{03E4ADF4-9480-4A87-9F82-9D7C992094E2}" destId="{6440E4D6-9769-4F1E-AC20-7F92C3E11B10}" srcOrd="0" destOrd="0" presId="urn:microsoft.com/office/officeart/2008/layout/NameandTitleOrganizationalChart"/>
    <dgm:cxn modelId="{E6693A55-7AAD-492F-ABF1-9AF950FB0EDB}" type="presOf" srcId="{513099EA-E8FA-42E8-AB9F-030B8C0ECA40}" destId="{D31A1067-E270-47B6-A45B-EC43B047D55B}" srcOrd="0" destOrd="0" presId="urn:microsoft.com/office/officeart/2008/layout/NameandTitleOrganizationalChart"/>
    <dgm:cxn modelId="{BF804A3A-CF4B-474A-BBDD-08DBFDBDC936}" type="presOf" srcId="{C2D36838-F89D-4101-B391-EB2B1B3FCF34}" destId="{FDB0FAF0-BA4E-4860-82FD-7B7CC3908E72}" srcOrd="1" destOrd="0" presId="urn:microsoft.com/office/officeart/2008/layout/NameandTitleOrganizationalChart"/>
    <dgm:cxn modelId="{3AECCEA2-627F-43F0-B187-950EB0AB15D1}" srcId="{F3C47411-4666-4A3C-AE08-C1A28E5B937F}" destId="{EC4AC0F9-586B-4EF1-A562-6E159BEFC6E2}" srcOrd="0" destOrd="0" parTransId="{4B7691A7-C885-4E15-BE65-52B25A38BF96}" sibTransId="{513099EA-E8FA-42E8-AB9F-030B8C0ECA40}"/>
    <dgm:cxn modelId="{F3803CFA-7D84-4729-BC20-1B5902D9C7B2}" type="presOf" srcId="{EC4AC0F9-586B-4EF1-A562-6E159BEFC6E2}" destId="{E295D8F2-7B1E-4486-953F-83ADADCA8DB0}" srcOrd="0" destOrd="0" presId="urn:microsoft.com/office/officeart/2008/layout/NameandTitleOrganizationalChart"/>
    <dgm:cxn modelId="{EC10CFD4-3765-423E-9B05-FA1A188B0CC0}" type="presOf" srcId="{BC877CEC-D67B-4EDD-8EAA-2C519DE34513}" destId="{B7422D89-C862-4802-B68B-788BA3406B67}" srcOrd="0" destOrd="0" presId="urn:microsoft.com/office/officeart/2008/layout/NameandTitleOrganizationalChart"/>
    <dgm:cxn modelId="{A48C8F84-A11F-42A6-AAF0-37964FAFD180}" type="presOf" srcId="{4F99A118-5FF1-434F-95FF-F95E639FB2DD}" destId="{012220B3-4503-4D7B-96FE-C9A877311E57}" srcOrd="1" destOrd="0" presId="urn:microsoft.com/office/officeart/2008/layout/NameandTitleOrganizationalChart"/>
    <dgm:cxn modelId="{7EC79956-292E-469F-9AE6-A18A106F2879}" type="presParOf" srcId="{75F805F7-781F-4A50-9566-77582267CF43}" destId="{34FBD22C-AB64-4D89-AD91-BF33F30AC028}" srcOrd="0" destOrd="0" presId="urn:microsoft.com/office/officeart/2008/layout/NameandTitleOrganizationalChart"/>
    <dgm:cxn modelId="{801C3C62-6993-4CC1-B5D3-20E6EEC8D4A1}" type="presParOf" srcId="{34FBD22C-AB64-4D89-AD91-BF33F30AC028}" destId="{6DEC7AE8-6E25-465E-A7FC-220F3230D66B}" srcOrd="0" destOrd="0" presId="urn:microsoft.com/office/officeart/2008/layout/NameandTitleOrganizationalChart"/>
    <dgm:cxn modelId="{9DD3D56B-57A3-42A0-B66D-DCC9C2F00012}" type="presParOf" srcId="{6DEC7AE8-6E25-465E-A7FC-220F3230D66B}" destId="{E295D8F2-7B1E-4486-953F-83ADADCA8DB0}" srcOrd="0" destOrd="0" presId="urn:microsoft.com/office/officeart/2008/layout/NameandTitleOrganizationalChart"/>
    <dgm:cxn modelId="{A89CAFF1-B636-4B1A-926B-89B543FC6C1D}" type="presParOf" srcId="{6DEC7AE8-6E25-465E-A7FC-220F3230D66B}" destId="{D31A1067-E270-47B6-A45B-EC43B047D55B}" srcOrd="1" destOrd="0" presId="urn:microsoft.com/office/officeart/2008/layout/NameandTitleOrganizationalChart"/>
    <dgm:cxn modelId="{AD93EF68-3BD6-411A-B940-B00FB3801829}" type="presParOf" srcId="{6DEC7AE8-6E25-465E-A7FC-220F3230D66B}" destId="{4561F3C2-BC7A-475E-931C-2A89DAEA4781}" srcOrd="2" destOrd="0" presId="urn:microsoft.com/office/officeart/2008/layout/NameandTitleOrganizationalChart"/>
    <dgm:cxn modelId="{94F977A1-C89D-4D06-A374-BBCDCC4A4F18}" type="presParOf" srcId="{34FBD22C-AB64-4D89-AD91-BF33F30AC028}" destId="{77EF0F4E-C420-4114-B298-37B800FE4FEA}" srcOrd="1" destOrd="0" presId="urn:microsoft.com/office/officeart/2008/layout/NameandTitleOrganizationalChart"/>
    <dgm:cxn modelId="{F183162D-6C77-43EC-8F2C-AFF04DDD4B1C}" type="presParOf" srcId="{77EF0F4E-C420-4114-B298-37B800FE4FEA}" destId="{F59F7924-45BD-4F8F-A570-7429F7115AF5}" srcOrd="0" destOrd="0" presId="urn:microsoft.com/office/officeart/2008/layout/NameandTitleOrganizationalChart"/>
    <dgm:cxn modelId="{9C107C8D-9633-44E3-B136-9D6757A3FA5B}" type="presParOf" srcId="{77EF0F4E-C420-4114-B298-37B800FE4FEA}" destId="{37206D12-0E69-45BB-A447-CE7DDA16CCB2}" srcOrd="1" destOrd="0" presId="urn:microsoft.com/office/officeart/2008/layout/NameandTitleOrganizationalChart"/>
    <dgm:cxn modelId="{F3AFAB2D-BB9E-4307-AB73-4D00EB2A2D70}" type="presParOf" srcId="{37206D12-0E69-45BB-A447-CE7DDA16CCB2}" destId="{4DCB4838-7C81-4DCD-869C-A01AFD9ABF12}" srcOrd="0" destOrd="0" presId="urn:microsoft.com/office/officeart/2008/layout/NameandTitleOrganizationalChart"/>
    <dgm:cxn modelId="{0EE28FE7-D970-4FBD-8E85-5E376FF5E898}" type="presParOf" srcId="{4DCB4838-7C81-4DCD-869C-A01AFD9ABF12}" destId="{14064706-D09F-4A65-8843-61A4415FB793}" srcOrd="0" destOrd="0" presId="urn:microsoft.com/office/officeart/2008/layout/NameandTitleOrganizationalChart"/>
    <dgm:cxn modelId="{E3627C55-383D-47CD-9BE2-125E567C0FD0}" type="presParOf" srcId="{4DCB4838-7C81-4DCD-869C-A01AFD9ABF12}" destId="{CC897551-4CE1-4FFF-AA77-CC8A193FD02F}" srcOrd="1" destOrd="0" presId="urn:microsoft.com/office/officeart/2008/layout/NameandTitleOrganizationalChart"/>
    <dgm:cxn modelId="{B5FE6945-F367-479F-AEB4-7C1392397CA1}" type="presParOf" srcId="{4DCB4838-7C81-4DCD-869C-A01AFD9ABF12}" destId="{012220B3-4503-4D7B-96FE-C9A877311E57}" srcOrd="2" destOrd="0" presId="urn:microsoft.com/office/officeart/2008/layout/NameandTitleOrganizationalChart"/>
    <dgm:cxn modelId="{2E7A8464-62B2-4E63-BF66-F51929D422F9}" type="presParOf" srcId="{37206D12-0E69-45BB-A447-CE7DDA16CCB2}" destId="{EC7C1070-22C0-436F-91FA-16B4174D497A}" srcOrd="1" destOrd="0" presId="urn:microsoft.com/office/officeart/2008/layout/NameandTitleOrganizationalChart"/>
    <dgm:cxn modelId="{29299D71-A3C8-4101-BF52-F955F618C723}" type="presParOf" srcId="{37206D12-0E69-45BB-A447-CE7DDA16CCB2}" destId="{FA7793B1-ECBC-48E3-8C21-82547326467E}" srcOrd="2" destOrd="0" presId="urn:microsoft.com/office/officeart/2008/layout/NameandTitleOrganizationalChart"/>
    <dgm:cxn modelId="{6CB875EF-B61E-4AFF-B127-C940C7A0A779}" type="presParOf" srcId="{77EF0F4E-C420-4114-B298-37B800FE4FEA}" destId="{6440E4D6-9769-4F1E-AC20-7F92C3E11B10}" srcOrd="2" destOrd="0" presId="urn:microsoft.com/office/officeart/2008/layout/NameandTitleOrganizationalChart"/>
    <dgm:cxn modelId="{C62CB416-69DF-49D5-9DC4-21727465A4B9}" type="presParOf" srcId="{77EF0F4E-C420-4114-B298-37B800FE4FEA}" destId="{07942023-785C-4F90-A81E-88F050FAB376}" srcOrd="3" destOrd="0" presId="urn:microsoft.com/office/officeart/2008/layout/NameandTitleOrganizationalChart"/>
    <dgm:cxn modelId="{9E81D2B0-369D-493F-95CA-835AECEACD8E}" type="presParOf" srcId="{07942023-785C-4F90-A81E-88F050FAB376}" destId="{075EC970-B080-40C1-84D2-78484FCD9B18}" srcOrd="0" destOrd="0" presId="urn:microsoft.com/office/officeart/2008/layout/NameandTitleOrganizationalChart"/>
    <dgm:cxn modelId="{F0112E43-58B3-4795-ACE9-FD89E98F9AA4}" type="presParOf" srcId="{075EC970-B080-40C1-84D2-78484FCD9B18}" destId="{47249894-68BC-43BF-981B-F87AEEA40585}" srcOrd="0" destOrd="0" presId="urn:microsoft.com/office/officeart/2008/layout/NameandTitleOrganizationalChart"/>
    <dgm:cxn modelId="{EC054285-AF8B-40A6-BFB6-EDEB22EFEF97}" type="presParOf" srcId="{075EC970-B080-40C1-84D2-78484FCD9B18}" destId="{B7422D89-C862-4802-B68B-788BA3406B67}" srcOrd="1" destOrd="0" presId="urn:microsoft.com/office/officeart/2008/layout/NameandTitleOrganizationalChart"/>
    <dgm:cxn modelId="{66ECE5DD-4745-4CCC-A039-2315F440938D}" type="presParOf" srcId="{075EC970-B080-40C1-84D2-78484FCD9B18}" destId="{FDB0FAF0-BA4E-4860-82FD-7B7CC3908E72}" srcOrd="2" destOrd="0" presId="urn:microsoft.com/office/officeart/2008/layout/NameandTitleOrganizationalChart"/>
    <dgm:cxn modelId="{A18CED49-D0BE-4E6F-A208-3BB639E6502F}" type="presParOf" srcId="{07942023-785C-4F90-A81E-88F050FAB376}" destId="{CA3D952D-7199-4F5C-8F1E-ABBE1A01D54C}" srcOrd="1" destOrd="0" presId="urn:microsoft.com/office/officeart/2008/layout/NameandTitleOrganizationalChart"/>
    <dgm:cxn modelId="{FB461DB5-979E-40E9-B826-B6CE2B4F6A2D}" type="presParOf" srcId="{07942023-785C-4F90-A81E-88F050FAB376}" destId="{9466C358-8DDF-4862-9B74-AFE5A05E12ED}" srcOrd="2" destOrd="0" presId="urn:microsoft.com/office/officeart/2008/layout/NameandTitleOrganizationalChart"/>
    <dgm:cxn modelId="{61F2E99F-CF71-40F9-AEBF-2520B0CE4C8F}" type="presParOf" srcId="{34FBD22C-AB64-4D89-AD91-BF33F30AC028}" destId="{4AF77C00-FF42-4C31-8DA6-B9E1872F8DF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C47411-4666-4A3C-AE08-C1A28E5B937F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C4AC0F9-586B-4EF1-A562-6E159BEFC6E2}">
      <dgm:prSet phldrT="[Texte]"/>
      <dgm:spPr>
        <a:solidFill>
          <a:srgbClr val="7030A0"/>
        </a:solidFill>
        <a:ln w="6350"/>
      </dgm:spPr>
      <dgm:t>
        <a:bodyPr/>
        <a:lstStyle/>
        <a:p>
          <a:pPr algn="ctr"/>
          <a:r>
            <a:rPr lang="fr-FR" dirty="0"/>
            <a:t>EXPERTISE</a:t>
          </a:r>
        </a:p>
      </dgm:t>
    </dgm:pt>
    <dgm:pt modelId="{4B7691A7-C885-4E15-BE65-52B25A38BF96}" type="parTrans" cxnId="{3AECCEA2-627F-43F0-B187-950EB0AB15D1}">
      <dgm:prSet/>
      <dgm:spPr/>
      <dgm:t>
        <a:bodyPr/>
        <a:lstStyle/>
        <a:p>
          <a:pPr algn="ctr"/>
          <a:endParaRPr lang="fr-FR"/>
        </a:p>
      </dgm:t>
    </dgm:pt>
    <dgm:pt modelId="{513099EA-E8FA-42E8-AB9F-030B8C0ECA40}" type="sibTrans" cxnId="{3AECCEA2-627F-43F0-B187-950EB0AB15D1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r-FR" sz="1400" dirty="0">
              <a:solidFill>
                <a:sysClr val="windowText" lastClr="000000"/>
              </a:solidFill>
            </a:rPr>
            <a:t>Ensemble de connaissances issues de la théorie et de </a:t>
          </a:r>
          <a:r>
            <a:rPr lang="fr-FR" sz="1400" dirty="0" smtClean="0">
              <a:solidFill>
                <a:sysClr val="windowText" lastClr="000000"/>
              </a:solidFill>
            </a:rPr>
            <a:t>l'expérience</a:t>
          </a:r>
          <a:endParaRPr lang="fr-FR" sz="1400" dirty="0">
            <a:solidFill>
              <a:sysClr val="windowText" lastClr="000000"/>
            </a:solidFill>
          </a:endParaRPr>
        </a:p>
      </dgm:t>
    </dgm:pt>
    <dgm:pt modelId="{4F99A118-5FF1-434F-95FF-F95E639FB2DD}">
      <dgm:prSet phldrT="[Texte]"/>
      <dgm:spPr>
        <a:solidFill>
          <a:srgbClr val="00B0F0"/>
        </a:solidFill>
        <a:ln w="6350"/>
      </dgm:spPr>
      <dgm:t>
        <a:bodyPr/>
        <a:lstStyle/>
        <a:p>
          <a:pPr algn="ctr"/>
          <a:r>
            <a:rPr lang="fr-FR" dirty="0"/>
            <a:t>THEORIE</a:t>
          </a:r>
        </a:p>
      </dgm:t>
    </dgm:pt>
    <dgm:pt modelId="{736BACA4-0477-4BA8-AF06-94BB6E7FADC5}" type="parTrans" cxnId="{19C92041-0DB2-4C3D-A014-2AE0915C0E4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fr-FR"/>
        </a:p>
      </dgm:t>
    </dgm:pt>
    <dgm:pt modelId="{26443B8D-9A3E-46CC-B727-CA4E047EDCD5}" type="sibTrans" cxnId="{19C92041-0DB2-4C3D-A014-2AE0915C0E46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r-FR" sz="1600" dirty="0"/>
            <a:t>Ensemble organisé d'idées </a:t>
          </a:r>
        </a:p>
      </dgm:t>
    </dgm:pt>
    <dgm:pt modelId="{C2D36838-F89D-4101-B391-EB2B1B3FCF34}">
      <dgm:prSet phldrT="[Texte]"/>
      <dgm:spPr>
        <a:solidFill>
          <a:schemeClr val="accent4"/>
        </a:solidFill>
        <a:ln w="6350"/>
      </dgm:spPr>
      <dgm:t>
        <a:bodyPr/>
        <a:lstStyle/>
        <a:p>
          <a:pPr algn="ctr"/>
          <a:r>
            <a:rPr lang="fr-FR" dirty="0"/>
            <a:t>EXPERIENCE</a:t>
          </a:r>
        </a:p>
      </dgm:t>
    </dgm:pt>
    <dgm:pt modelId="{03E4ADF4-9480-4A87-9F82-9D7C992094E2}" type="parTrans" cxnId="{51C4460B-51FF-4E16-BED5-0D63ADC78B3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fr-FR"/>
        </a:p>
      </dgm:t>
    </dgm:pt>
    <dgm:pt modelId="{BC877CEC-D67B-4EDD-8EAA-2C519DE34513}" type="sibTrans" cxnId="{51C4460B-51FF-4E16-BED5-0D63ADC78B3E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r-FR" sz="1600" dirty="0"/>
            <a:t>Confrontation des idées à la réalité</a:t>
          </a:r>
        </a:p>
      </dgm:t>
    </dgm:pt>
    <dgm:pt modelId="{75F805F7-781F-4A50-9566-77582267CF43}" type="pres">
      <dgm:prSet presAssocID="{F3C47411-4666-4A3C-AE08-C1A28E5B93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4FBD22C-AB64-4D89-AD91-BF33F30AC028}" type="pres">
      <dgm:prSet presAssocID="{EC4AC0F9-586B-4EF1-A562-6E159BEFC6E2}" presName="hierRoot1" presStyleCnt="0">
        <dgm:presLayoutVars>
          <dgm:hierBranch val="init"/>
        </dgm:presLayoutVars>
      </dgm:prSet>
      <dgm:spPr/>
    </dgm:pt>
    <dgm:pt modelId="{6DEC7AE8-6E25-465E-A7FC-220F3230D66B}" type="pres">
      <dgm:prSet presAssocID="{EC4AC0F9-586B-4EF1-A562-6E159BEFC6E2}" presName="rootComposite1" presStyleCnt="0"/>
      <dgm:spPr/>
    </dgm:pt>
    <dgm:pt modelId="{E295D8F2-7B1E-4486-953F-83ADADCA8DB0}" type="pres">
      <dgm:prSet presAssocID="{EC4AC0F9-586B-4EF1-A562-6E159BEFC6E2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D31A1067-E270-47B6-A45B-EC43B047D55B}" type="pres">
      <dgm:prSet presAssocID="{EC4AC0F9-586B-4EF1-A562-6E159BEFC6E2}" presName="titleText1" presStyleLbl="fgAcc0" presStyleIdx="0" presStyleCnt="1" custScaleX="116713" custScaleY="10049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4561F3C2-BC7A-475E-931C-2A89DAEA4781}" type="pres">
      <dgm:prSet presAssocID="{EC4AC0F9-586B-4EF1-A562-6E159BEFC6E2}" presName="rootConnector1" presStyleLbl="node1" presStyleIdx="0" presStyleCnt="2"/>
      <dgm:spPr/>
      <dgm:t>
        <a:bodyPr/>
        <a:lstStyle/>
        <a:p>
          <a:endParaRPr lang="fr-FR"/>
        </a:p>
      </dgm:t>
    </dgm:pt>
    <dgm:pt modelId="{77EF0F4E-C420-4114-B298-37B800FE4FEA}" type="pres">
      <dgm:prSet presAssocID="{EC4AC0F9-586B-4EF1-A562-6E159BEFC6E2}" presName="hierChild2" presStyleCnt="0"/>
      <dgm:spPr/>
    </dgm:pt>
    <dgm:pt modelId="{F59F7924-45BD-4F8F-A570-7429F7115AF5}" type="pres">
      <dgm:prSet presAssocID="{736BACA4-0477-4BA8-AF06-94BB6E7FADC5}" presName="Name37" presStyleLbl="parChTrans1D2" presStyleIdx="0" presStyleCnt="2"/>
      <dgm:spPr/>
      <dgm:t>
        <a:bodyPr/>
        <a:lstStyle/>
        <a:p>
          <a:endParaRPr lang="fr-FR"/>
        </a:p>
      </dgm:t>
    </dgm:pt>
    <dgm:pt modelId="{37206D12-0E69-45BB-A447-CE7DDA16CCB2}" type="pres">
      <dgm:prSet presAssocID="{4F99A118-5FF1-434F-95FF-F95E639FB2DD}" presName="hierRoot2" presStyleCnt="0">
        <dgm:presLayoutVars>
          <dgm:hierBranch val="init"/>
        </dgm:presLayoutVars>
      </dgm:prSet>
      <dgm:spPr/>
    </dgm:pt>
    <dgm:pt modelId="{4DCB4838-7C81-4DCD-869C-A01AFD9ABF12}" type="pres">
      <dgm:prSet presAssocID="{4F99A118-5FF1-434F-95FF-F95E639FB2DD}" presName="rootComposite" presStyleCnt="0"/>
      <dgm:spPr/>
    </dgm:pt>
    <dgm:pt modelId="{14064706-D09F-4A65-8843-61A4415FB793}" type="pres">
      <dgm:prSet presAssocID="{4F99A118-5FF1-434F-95FF-F95E639FB2DD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CC897551-4CE1-4FFF-AA77-CC8A193FD02F}" type="pres">
      <dgm:prSet presAssocID="{4F99A118-5FF1-434F-95FF-F95E639FB2DD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012220B3-4503-4D7B-96FE-C9A877311E57}" type="pres">
      <dgm:prSet presAssocID="{4F99A118-5FF1-434F-95FF-F95E639FB2DD}" presName="rootConnector" presStyleLbl="node2" presStyleIdx="0" presStyleCnt="0"/>
      <dgm:spPr/>
      <dgm:t>
        <a:bodyPr/>
        <a:lstStyle/>
        <a:p>
          <a:endParaRPr lang="fr-FR"/>
        </a:p>
      </dgm:t>
    </dgm:pt>
    <dgm:pt modelId="{EC7C1070-22C0-436F-91FA-16B4174D497A}" type="pres">
      <dgm:prSet presAssocID="{4F99A118-5FF1-434F-95FF-F95E639FB2DD}" presName="hierChild4" presStyleCnt="0"/>
      <dgm:spPr/>
    </dgm:pt>
    <dgm:pt modelId="{FA7793B1-ECBC-48E3-8C21-82547326467E}" type="pres">
      <dgm:prSet presAssocID="{4F99A118-5FF1-434F-95FF-F95E639FB2DD}" presName="hierChild5" presStyleCnt="0"/>
      <dgm:spPr/>
    </dgm:pt>
    <dgm:pt modelId="{6440E4D6-9769-4F1E-AC20-7F92C3E11B10}" type="pres">
      <dgm:prSet presAssocID="{03E4ADF4-9480-4A87-9F82-9D7C992094E2}" presName="Name37" presStyleLbl="parChTrans1D2" presStyleIdx="1" presStyleCnt="2"/>
      <dgm:spPr/>
      <dgm:t>
        <a:bodyPr/>
        <a:lstStyle/>
        <a:p>
          <a:endParaRPr lang="fr-FR"/>
        </a:p>
      </dgm:t>
    </dgm:pt>
    <dgm:pt modelId="{07942023-785C-4F90-A81E-88F050FAB376}" type="pres">
      <dgm:prSet presAssocID="{C2D36838-F89D-4101-B391-EB2B1B3FCF34}" presName="hierRoot2" presStyleCnt="0">
        <dgm:presLayoutVars>
          <dgm:hierBranch val="init"/>
        </dgm:presLayoutVars>
      </dgm:prSet>
      <dgm:spPr/>
    </dgm:pt>
    <dgm:pt modelId="{075EC970-B080-40C1-84D2-78484FCD9B18}" type="pres">
      <dgm:prSet presAssocID="{C2D36838-F89D-4101-B391-EB2B1B3FCF34}" presName="rootComposite" presStyleCnt="0"/>
      <dgm:spPr/>
    </dgm:pt>
    <dgm:pt modelId="{47249894-68BC-43BF-981B-F87AEEA40585}" type="pres">
      <dgm:prSet presAssocID="{C2D36838-F89D-4101-B391-EB2B1B3FCF34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B7422D89-C862-4802-B68B-788BA3406B67}" type="pres">
      <dgm:prSet presAssocID="{C2D36838-F89D-4101-B391-EB2B1B3FCF34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FDB0FAF0-BA4E-4860-82FD-7B7CC3908E72}" type="pres">
      <dgm:prSet presAssocID="{C2D36838-F89D-4101-B391-EB2B1B3FCF34}" presName="rootConnector" presStyleLbl="node2" presStyleIdx="0" presStyleCnt="0"/>
      <dgm:spPr/>
      <dgm:t>
        <a:bodyPr/>
        <a:lstStyle/>
        <a:p>
          <a:endParaRPr lang="fr-FR"/>
        </a:p>
      </dgm:t>
    </dgm:pt>
    <dgm:pt modelId="{CA3D952D-7199-4F5C-8F1E-ABBE1A01D54C}" type="pres">
      <dgm:prSet presAssocID="{C2D36838-F89D-4101-B391-EB2B1B3FCF34}" presName="hierChild4" presStyleCnt="0"/>
      <dgm:spPr/>
    </dgm:pt>
    <dgm:pt modelId="{9466C358-8DDF-4862-9B74-AFE5A05E12ED}" type="pres">
      <dgm:prSet presAssocID="{C2D36838-F89D-4101-B391-EB2B1B3FCF34}" presName="hierChild5" presStyleCnt="0"/>
      <dgm:spPr/>
    </dgm:pt>
    <dgm:pt modelId="{4AF77C00-FF42-4C31-8DA6-B9E1872F8DFC}" type="pres">
      <dgm:prSet presAssocID="{EC4AC0F9-586B-4EF1-A562-6E159BEFC6E2}" presName="hierChild3" presStyleCnt="0"/>
      <dgm:spPr/>
    </dgm:pt>
  </dgm:ptLst>
  <dgm:cxnLst>
    <dgm:cxn modelId="{DB55FA3F-508B-40E7-96FB-A687FA26410E}" type="presOf" srcId="{C2D36838-F89D-4101-B391-EB2B1B3FCF34}" destId="{47249894-68BC-43BF-981B-F87AEEA40585}" srcOrd="0" destOrd="0" presId="urn:microsoft.com/office/officeart/2008/layout/NameandTitleOrganizationalChart"/>
    <dgm:cxn modelId="{1AE14505-6384-42F2-80EE-48A3DA4E3815}" type="presOf" srcId="{736BACA4-0477-4BA8-AF06-94BB6E7FADC5}" destId="{F59F7924-45BD-4F8F-A570-7429F7115AF5}" srcOrd="0" destOrd="0" presId="urn:microsoft.com/office/officeart/2008/layout/NameandTitleOrganizationalChart"/>
    <dgm:cxn modelId="{5AF6911C-403D-46AF-AD35-77164BF0AF23}" type="presOf" srcId="{F3C47411-4666-4A3C-AE08-C1A28E5B937F}" destId="{75F805F7-781F-4A50-9566-77582267CF43}" srcOrd="0" destOrd="0" presId="urn:microsoft.com/office/officeart/2008/layout/NameandTitleOrganizationalChart"/>
    <dgm:cxn modelId="{19C92041-0DB2-4C3D-A014-2AE0915C0E46}" srcId="{EC4AC0F9-586B-4EF1-A562-6E159BEFC6E2}" destId="{4F99A118-5FF1-434F-95FF-F95E639FB2DD}" srcOrd="0" destOrd="0" parTransId="{736BACA4-0477-4BA8-AF06-94BB6E7FADC5}" sibTransId="{26443B8D-9A3E-46CC-B727-CA4E047EDCD5}"/>
    <dgm:cxn modelId="{03A9CB91-1FC2-4734-871E-0F02FA86EDDA}" type="presOf" srcId="{EC4AC0F9-586B-4EF1-A562-6E159BEFC6E2}" destId="{4561F3C2-BC7A-475E-931C-2A89DAEA4781}" srcOrd="1" destOrd="0" presId="urn:microsoft.com/office/officeart/2008/layout/NameandTitleOrganizationalChart"/>
    <dgm:cxn modelId="{3336D871-61B1-4970-BB4D-9898A550DA04}" type="presOf" srcId="{26443B8D-9A3E-46CC-B727-CA4E047EDCD5}" destId="{CC897551-4CE1-4FFF-AA77-CC8A193FD02F}" srcOrd="0" destOrd="0" presId="urn:microsoft.com/office/officeart/2008/layout/NameandTitleOrganizationalChart"/>
    <dgm:cxn modelId="{51C4460B-51FF-4E16-BED5-0D63ADC78B3E}" srcId="{EC4AC0F9-586B-4EF1-A562-6E159BEFC6E2}" destId="{C2D36838-F89D-4101-B391-EB2B1B3FCF34}" srcOrd="1" destOrd="0" parTransId="{03E4ADF4-9480-4A87-9F82-9D7C992094E2}" sibTransId="{BC877CEC-D67B-4EDD-8EAA-2C519DE34513}"/>
    <dgm:cxn modelId="{4D5E1096-702D-46F2-9658-C961B4DC9E14}" type="presOf" srcId="{4F99A118-5FF1-434F-95FF-F95E639FB2DD}" destId="{14064706-D09F-4A65-8843-61A4415FB793}" srcOrd="0" destOrd="0" presId="urn:microsoft.com/office/officeart/2008/layout/NameandTitleOrganizationalChart"/>
    <dgm:cxn modelId="{7680A14C-55E9-43E4-8E82-DCA364F03AC5}" type="presOf" srcId="{03E4ADF4-9480-4A87-9F82-9D7C992094E2}" destId="{6440E4D6-9769-4F1E-AC20-7F92C3E11B10}" srcOrd="0" destOrd="0" presId="urn:microsoft.com/office/officeart/2008/layout/NameandTitleOrganizationalChart"/>
    <dgm:cxn modelId="{E6693A55-7AAD-492F-ABF1-9AF950FB0EDB}" type="presOf" srcId="{513099EA-E8FA-42E8-AB9F-030B8C0ECA40}" destId="{D31A1067-E270-47B6-A45B-EC43B047D55B}" srcOrd="0" destOrd="0" presId="urn:microsoft.com/office/officeart/2008/layout/NameandTitleOrganizationalChart"/>
    <dgm:cxn modelId="{BF804A3A-CF4B-474A-BBDD-08DBFDBDC936}" type="presOf" srcId="{C2D36838-F89D-4101-B391-EB2B1B3FCF34}" destId="{FDB0FAF0-BA4E-4860-82FD-7B7CC3908E72}" srcOrd="1" destOrd="0" presId="urn:microsoft.com/office/officeart/2008/layout/NameandTitleOrganizationalChart"/>
    <dgm:cxn modelId="{3AECCEA2-627F-43F0-B187-950EB0AB15D1}" srcId="{F3C47411-4666-4A3C-AE08-C1A28E5B937F}" destId="{EC4AC0F9-586B-4EF1-A562-6E159BEFC6E2}" srcOrd="0" destOrd="0" parTransId="{4B7691A7-C885-4E15-BE65-52B25A38BF96}" sibTransId="{513099EA-E8FA-42E8-AB9F-030B8C0ECA40}"/>
    <dgm:cxn modelId="{F3803CFA-7D84-4729-BC20-1B5902D9C7B2}" type="presOf" srcId="{EC4AC0F9-586B-4EF1-A562-6E159BEFC6E2}" destId="{E295D8F2-7B1E-4486-953F-83ADADCA8DB0}" srcOrd="0" destOrd="0" presId="urn:microsoft.com/office/officeart/2008/layout/NameandTitleOrganizationalChart"/>
    <dgm:cxn modelId="{EC10CFD4-3765-423E-9B05-FA1A188B0CC0}" type="presOf" srcId="{BC877CEC-D67B-4EDD-8EAA-2C519DE34513}" destId="{B7422D89-C862-4802-B68B-788BA3406B67}" srcOrd="0" destOrd="0" presId="urn:microsoft.com/office/officeart/2008/layout/NameandTitleOrganizationalChart"/>
    <dgm:cxn modelId="{A48C8F84-A11F-42A6-AAF0-37964FAFD180}" type="presOf" srcId="{4F99A118-5FF1-434F-95FF-F95E639FB2DD}" destId="{012220B3-4503-4D7B-96FE-C9A877311E57}" srcOrd="1" destOrd="0" presId="urn:microsoft.com/office/officeart/2008/layout/NameandTitleOrganizationalChart"/>
    <dgm:cxn modelId="{7EC79956-292E-469F-9AE6-A18A106F2879}" type="presParOf" srcId="{75F805F7-781F-4A50-9566-77582267CF43}" destId="{34FBD22C-AB64-4D89-AD91-BF33F30AC028}" srcOrd="0" destOrd="0" presId="urn:microsoft.com/office/officeart/2008/layout/NameandTitleOrganizationalChart"/>
    <dgm:cxn modelId="{801C3C62-6993-4CC1-B5D3-20E6EEC8D4A1}" type="presParOf" srcId="{34FBD22C-AB64-4D89-AD91-BF33F30AC028}" destId="{6DEC7AE8-6E25-465E-A7FC-220F3230D66B}" srcOrd="0" destOrd="0" presId="urn:microsoft.com/office/officeart/2008/layout/NameandTitleOrganizationalChart"/>
    <dgm:cxn modelId="{9DD3D56B-57A3-42A0-B66D-DCC9C2F00012}" type="presParOf" srcId="{6DEC7AE8-6E25-465E-A7FC-220F3230D66B}" destId="{E295D8F2-7B1E-4486-953F-83ADADCA8DB0}" srcOrd="0" destOrd="0" presId="urn:microsoft.com/office/officeart/2008/layout/NameandTitleOrganizationalChart"/>
    <dgm:cxn modelId="{A89CAFF1-B636-4B1A-926B-89B543FC6C1D}" type="presParOf" srcId="{6DEC7AE8-6E25-465E-A7FC-220F3230D66B}" destId="{D31A1067-E270-47B6-A45B-EC43B047D55B}" srcOrd="1" destOrd="0" presId="urn:microsoft.com/office/officeart/2008/layout/NameandTitleOrganizationalChart"/>
    <dgm:cxn modelId="{AD93EF68-3BD6-411A-B940-B00FB3801829}" type="presParOf" srcId="{6DEC7AE8-6E25-465E-A7FC-220F3230D66B}" destId="{4561F3C2-BC7A-475E-931C-2A89DAEA4781}" srcOrd="2" destOrd="0" presId="urn:microsoft.com/office/officeart/2008/layout/NameandTitleOrganizationalChart"/>
    <dgm:cxn modelId="{94F977A1-C89D-4D06-A374-BBCDCC4A4F18}" type="presParOf" srcId="{34FBD22C-AB64-4D89-AD91-BF33F30AC028}" destId="{77EF0F4E-C420-4114-B298-37B800FE4FEA}" srcOrd="1" destOrd="0" presId="urn:microsoft.com/office/officeart/2008/layout/NameandTitleOrganizationalChart"/>
    <dgm:cxn modelId="{F183162D-6C77-43EC-8F2C-AFF04DDD4B1C}" type="presParOf" srcId="{77EF0F4E-C420-4114-B298-37B800FE4FEA}" destId="{F59F7924-45BD-4F8F-A570-7429F7115AF5}" srcOrd="0" destOrd="0" presId="urn:microsoft.com/office/officeart/2008/layout/NameandTitleOrganizationalChart"/>
    <dgm:cxn modelId="{9C107C8D-9633-44E3-B136-9D6757A3FA5B}" type="presParOf" srcId="{77EF0F4E-C420-4114-B298-37B800FE4FEA}" destId="{37206D12-0E69-45BB-A447-CE7DDA16CCB2}" srcOrd="1" destOrd="0" presId="urn:microsoft.com/office/officeart/2008/layout/NameandTitleOrganizationalChart"/>
    <dgm:cxn modelId="{F3AFAB2D-BB9E-4307-AB73-4D00EB2A2D70}" type="presParOf" srcId="{37206D12-0E69-45BB-A447-CE7DDA16CCB2}" destId="{4DCB4838-7C81-4DCD-869C-A01AFD9ABF12}" srcOrd="0" destOrd="0" presId="urn:microsoft.com/office/officeart/2008/layout/NameandTitleOrganizationalChart"/>
    <dgm:cxn modelId="{0EE28FE7-D970-4FBD-8E85-5E376FF5E898}" type="presParOf" srcId="{4DCB4838-7C81-4DCD-869C-A01AFD9ABF12}" destId="{14064706-D09F-4A65-8843-61A4415FB793}" srcOrd="0" destOrd="0" presId="urn:microsoft.com/office/officeart/2008/layout/NameandTitleOrganizationalChart"/>
    <dgm:cxn modelId="{E3627C55-383D-47CD-9BE2-125E567C0FD0}" type="presParOf" srcId="{4DCB4838-7C81-4DCD-869C-A01AFD9ABF12}" destId="{CC897551-4CE1-4FFF-AA77-CC8A193FD02F}" srcOrd="1" destOrd="0" presId="urn:microsoft.com/office/officeart/2008/layout/NameandTitleOrganizationalChart"/>
    <dgm:cxn modelId="{B5FE6945-F367-479F-AEB4-7C1392397CA1}" type="presParOf" srcId="{4DCB4838-7C81-4DCD-869C-A01AFD9ABF12}" destId="{012220B3-4503-4D7B-96FE-C9A877311E57}" srcOrd="2" destOrd="0" presId="urn:microsoft.com/office/officeart/2008/layout/NameandTitleOrganizationalChart"/>
    <dgm:cxn modelId="{2E7A8464-62B2-4E63-BF66-F51929D422F9}" type="presParOf" srcId="{37206D12-0E69-45BB-A447-CE7DDA16CCB2}" destId="{EC7C1070-22C0-436F-91FA-16B4174D497A}" srcOrd="1" destOrd="0" presId="urn:microsoft.com/office/officeart/2008/layout/NameandTitleOrganizationalChart"/>
    <dgm:cxn modelId="{29299D71-A3C8-4101-BF52-F955F618C723}" type="presParOf" srcId="{37206D12-0E69-45BB-A447-CE7DDA16CCB2}" destId="{FA7793B1-ECBC-48E3-8C21-82547326467E}" srcOrd="2" destOrd="0" presId="urn:microsoft.com/office/officeart/2008/layout/NameandTitleOrganizationalChart"/>
    <dgm:cxn modelId="{6CB875EF-B61E-4AFF-B127-C940C7A0A779}" type="presParOf" srcId="{77EF0F4E-C420-4114-B298-37B800FE4FEA}" destId="{6440E4D6-9769-4F1E-AC20-7F92C3E11B10}" srcOrd="2" destOrd="0" presId="urn:microsoft.com/office/officeart/2008/layout/NameandTitleOrganizationalChart"/>
    <dgm:cxn modelId="{C62CB416-69DF-49D5-9DC4-21727465A4B9}" type="presParOf" srcId="{77EF0F4E-C420-4114-B298-37B800FE4FEA}" destId="{07942023-785C-4F90-A81E-88F050FAB376}" srcOrd="3" destOrd="0" presId="urn:microsoft.com/office/officeart/2008/layout/NameandTitleOrganizationalChart"/>
    <dgm:cxn modelId="{9E81D2B0-369D-493F-95CA-835AECEACD8E}" type="presParOf" srcId="{07942023-785C-4F90-A81E-88F050FAB376}" destId="{075EC970-B080-40C1-84D2-78484FCD9B18}" srcOrd="0" destOrd="0" presId="urn:microsoft.com/office/officeart/2008/layout/NameandTitleOrganizationalChart"/>
    <dgm:cxn modelId="{F0112E43-58B3-4795-ACE9-FD89E98F9AA4}" type="presParOf" srcId="{075EC970-B080-40C1-84D2-78484FCD9B18}" destId="{47249894-68BC-43BF-981B-F87AEEA40585}" srcOrd="0" destOrd="0" presId="urn:microsoft.com/office/officeart/2008/layout/NameandTitleOrganizationalChart"/>
    <dgm:cxn modelId="{EC054285-AF8B-40A6-BFB6-EDEB22EFEF97}" type="presParOf" srcId="{075EC970-B080-40C1-84D2-78484FCD9B18}" destId="{B7422D89-C862-4802-B68B-788BA3406B67}" srcOrd="1" destOrd="0" presId="urn:microsoft.com/office/officeart/2008/layout/NameandTitleOrganizationalChart"/>
    <dgm:cxn modelId="{66ECE5DD-4745-4CCC-A039-2315F440938D}" type="presParOf" srcId="{075EC970-B080-40C1-84D2-78484FCD9B18}" destId="{FDB0FAF0-BA4E-4860-82FD-7B7CC3908E72}" srcOrd="2" destOrd="0" presId="urn:microsoft.com/office/officeart/2008/layout/NameandTitleOrganizationalChart"/>
    <dgm:cxn modelId="{A18CED49-D0BE-4E6F-A208-3BB639E6502F}" type="presParOf" srcId="{07942023-785C-4F90-A81E-88F050FAB376}" destId="{CA3D952D-7199-4F5C-8F1E-ABBE1A01D54C}" srcOrd="1" destOrd="0" presId="urn:microsoft.com/office/officeart/2008/layout/NameandTitleOrganizationalChart"/>
    <dgm:cxn modelId="{FB461DB5-979E-40E9-B826-B6CE2B4F6A2D}" type="presParOf" srcId="{07942023-785C-4F90-A81E-88F050FAB376}" destId="{9466C358-8DDF-4862-9B74-AFE5A05E12ED}" srcOrd="2" destOrd="0" presId="urn:microsoft.com/office/officeart/2008/layout/NameandTitleOrganizationalChart"/>
    <dgm:cxn modelId="{61F2E99F-CF71-40F9-AEBF-2520B0CE4C8F}" type="presParOf" srcId="{34FBD22C-AB64-4D89-AD91-BF33F30AC028}" destId="{4AF77C00-FF42-4C31-8DA6-B9E1872F8DF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6EA18-2DE8-4675-BDA3-2F31AB969F9A}">
      <dsp:nvSpPr>
        <dsp:cNvPr id="0" name=""/>
        <dsp:cNvSpPr/>
      </dsp:nvSpPr>
      <dsp:spPr>
        <a:xfrm>
          <a:off x="0" y="2059709"/>
          <a:ext cx="10975109" cy="967941"/>
        </a:xfrm>
        <a:prstGeom prst="notched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122DB-5B98-4CA4-8276-06150B37FD5D}">
      <dsp:nvSpPr>
        <dsp:cNvPr id="0" name=""/>
        <dsp:cNvSpPr/>
      </dsp:nvSpPr>
      <dsp:spPr>
        <a:xfrm>
          <a:off x="4340" y="0"/>
          <a:ext cx="1897868" cy="203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Grèce Antique, </a:t>
          </a:r>
          <a:r>
            <a:rPr lang="fr-FR" sz="1600" kern="1200" dirty="0" smtClean="0"/>
            <a:t>Aristote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Réflexions sur </a:t>
          </a:r>
          <a:r>
            <a:rPr lang="fr-FR" sz="1600" b="1" kern="1200" dirty="0" smtClean="0"/>
            <a:t>egos, pathos, logos</a:t>
          </a:r>
        </a:p>
      </dsp:txBody>
      <dsp:txXfrm>
        <a:off x="4340" y="0"/>
        <a:ext cx="1897868" cy="2034944"/>
      </dsp:txXfrm>
    </dsp:sp>
    <dsp:sp modelId="{F4E3F916-9D2C-4584-BEA2-7C59FEC8E7CE}">
      <dsp:nvSpPr>
        <dsp:cNvPr id="0" name=""/>
        <dsp:cNvSpPr/>
      </dsp:nvSpPr>
      <dsp:spPr>
        <a:xfrm>
          <a:off x="698907" y="2289312"/>
          <a:ext cx="508736" cy="508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7B9AA-69C5-42D5-9A9D-89FB24E45DF8}">
      <dsp:nvSpPr>
        <dsp:cNvPr id="0" name=""/>
        <dsp:cNvSpPr/>
      </dsp:nvSpPr>
      <dsp:spPr>
        <a:xfrm>
          <a:off x="1997102" y="3052416"/>
          <a:ext cx="1897868" cy="203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Années 1950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Psychologie, groupe de Yale (Carl Hovland), travaux sur la </a:t>
          </a:r>
          <a:r>
            <a:rPr lang="fr-FR" sz="1600" b="1" kern="1200" dirty="0" smtClean="0"/>
            <a:t>persuasion</a:t>
          </a:r>
          <a:r>
            <a:rPr lang="fr-FR" sz="1600" kern="1200" dirty="0" smtClean="0"/>
            <a:t>  </a:t>
          </a:r>
          <a:endParaRPr lang="fr-FR" sz="1600" kern="1200" dirty="0"/>
        </a:p>
      </dsp:txBody>
      <dsp:txXfrm>
        <a:off x="1997102" y="3052416"/>
        <a:ext cx="1897868" cy="2034944"/>
      </dsp:txXfrm>
    </dsp:sp>
    <dsp:sp modelId="{43909F12-0189-40B4-8079-221064BF1E4E}">
      <dsp:nvSpPr>
        <dsp:cNvPr id="0" name=""/>
        <dsp:cNvSpPr/>
      </dsp:nvSpPr>
      <dsp:spPr>
        <a:xfrm>
          <a:off x="2691669" y="2289312"/>
          <a:ext cx="508736" cy="508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0BABA-6D25-4405-A93B-BD0D6B9D7601}">
      <dsp:nvSpPr>
        <dsp:cNvPr id="0" name=""/>
        <dsp:cNvSpPr/>
      </dsp:nvSpPr>
      <dsp:spPr>
        <a:xfrm>
          <a:off x="3989864" y="0"/>
          <a:ext cx="1897868" cy="203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Années 1990</a:t>
          </a:r>
          <a:r>
            <a:rPr lang="fr-FR" sz="1600" kern="1200" dirty="0" smtClean="0"/>
            <a:t>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i="1" kern="1200" dirty="0" smtClean="0"/>
            <a:t>Sciences de l’information et des bibliothèques </a:t>
          </a:r>
          <a:r>
            <a:rPr lang="fr-FR" sz="1600" i="0" kern="1200" dirty="0" smtClean="0"/>
            <a:t>Travaux sur la notion de </a:t>
          </a:r>
          <a:r>
            <a:rPr lang="fr-FR" sz="1600" b="1" i="0" kern="1200" dirty="0" smtClean="0"/>
            <a:t>pertinence</a:t>
          </a:r>
          <a:endParaRPr lang="fr-FR" sz="1600" b="1" kern="1200" dirty="0"/>
        </a:p>
      </dsp:txBody>
      <dsp:txXfrm>
        <a:off x="3989864" y="0"/>
        <a:ext cx="1897868" cy="2034944"/>
      </dsp:txXfrm>
    </dsp:sp>
    <dsp:sp modelId="{8E540341-2740-40BC-8A42-4A829BE6953B}">
      <dsp:nvSpPr>
        <dsp:cNvPr id="0" name=""/>
        <dsp:cNvSpPr/>
      </dsp:nvSpPr>
      <dsp:spPr>
        <a:xfrm>
          <a:off x="4684431" y="2289312"/>
          <a:ext cx="508736" cy="508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C43AF-90A6-4295-B349-28B7AA8E54C0}">
      <dsp:nvSpPr>
        <dsp:cNvPr id="0" name=""/>
        <dsp:cNvSpPr/>
      </dsp:nvSpPr>
      <dsp:spPr>
        <a:xfrm>
          <a:off x="5982626" y="3052416"/>
          <a:ext cx="1897868" cy="203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Années 2010</a:t>
          </a:r>
          <a:r>
            <a:rPr lang="fr-FR" sz="1600" kern="1200" dirty="0" smtClean="0"/>
            <a:t>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i="1" kern="1200" dirty="0" smtClean="0"/>
            <a:t>Disciplines mixtes</a:t>
          </a:r>
          <a:r>
            <a:rPr lang="fr-FR" sz="1600" kern="1200" dirty="0" smtClean="0"/>
            <a:t>, travaux sur </a:t>
          </a:r>
          <a:r>
            <a:rPr lang="fr-FR" sz="1600" b="1" i="0" kern="1200" dirty="0" smtClean="0"/>
            <a:t>l’esprit critique </a:t>
          </a:r>
          <a:endParaRPr lang="fr-FR" sz="1600" kern="1200" dirty="0"/>
        </a:p>
      </dsp:txBody>
      <dsp:txXfrm>
        <a:off x="5982626" y="3052416"/>
        <a:ext cx="1897868" cy="2034944"/>
      </dsp:txXfrm>
    </dsp:sp>
    <dsp:sp modelId="{7524EB2E-E026-4378-B107-89DFEAF64CF9}">
      <dsp:nvSpPr>
        <dsp:cNvPr id="0" name=""/>
        <dsp:cNvSpPr/>
      </dsp:nvSpPr>
      <dsp:spPr>
        <a:xfrm>
          <a:off x="6677193" y="2289312"/>
          <a:ext cx="508736" cy="508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6B533-2C17-4C04-81A5-7022226A25BA}">
      <dsp:nvSpPr>
        <dsp:cNvPr id="0" name=""/>
        <dsp:cNvSpPr/>
      </dsp:nvSpPr>
      <dsp:spPr>
        <a:xfrm>
          <a:off x="7975388" y="0"/>
          <a:ext cx="1897868" cy="203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Années 2020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i="1" kern="1200" dirty="0" smtClean="0"/>
            <a:t>Disciplines mixtes,</a:t>
          </a:r>
          <a:r>
            <a:rPr lang="fr-FR" sz="1600" kern="1200" dirty="0" smtClean="0"/>
            <a:t> travaux sur les concepts de </a:t>
          </a:r>
          <a:r>
            <a:rPr lang="fr-FR" sz="1600" b="1" kern="1200" dirty="0" smtClean="0"/>
            <a:t>crédulité et confiance </a:t>
          </a:r>
          <a:r>
            <a:rPr lang="fr-FR" sz="1600" kern="1200" dirty="0" smtClean="0"/>
            <a:t>(Mercier, Pasquinelli)</a:t>
          </a:r>
          <a:endParaRPr lang="fr-FR" sz="1600" kern="1200" dirty="0"/>
        </a:p>
      </dsp:txBody>
      <dsp:txXfrm>
        <a:off x="7975388" y="0"/>
        <a:ext cx="1897868" cy="2034944"/>
      </dsp:txXfrm>
    </dsp:sp>
    <dsp:sp modelId="{C9155309-4489-4FA5-B7F9-381375A63276}">
      <dsp:nvSpPr>
        <dsp:cNvPr id="0" name=""/>
        <dsp:cNvSpPr/>
      </dsp:nvSpPr>
      <dsp:spPr>
        <a:xfrm>
          <a:off x="8669955" y="2289312"/>
          <a:ext cx="508736" cy="508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0E4D6-9769-4F1E-AC20-7F92C3E11B10}">
      <dsp:nvSpPr>
        <dsp:cNvPr id="0" name=""/>
        <dsp:cNvSpPr/>
      </dsp:nvSpPr>
      <dsp:spPr>
        <a:xfrm>
          <a:off x="1429795" y="676749"/>
          <a:ext cx="873819" cy="369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00"/>
              </a:lnTo>
              <a:lnTo>
                <a:pt x="873819" y="220500"/>
              </a:lnTo>
              <a:lnTo>
                <a:pt x="873819" y="369517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F59F7924-45BD-4F8F-A570-7429F7115AF5}">
      <dsp:nvSpPr>
        <dsp:cNvPr id="0" name=""/>
        <dsp:cNvSpPr/>
      </dsp:nvSpPr>
      <dsp:spPr>
        <a:xfrm>
          <a:off x="648744" y="676749"/>
          <a:ext cx="781050" cy="369517"/>
        </a:xfrm>
        <a:custGeom>
          <a:avLst/>
          <a:gdLst/>
          <a:ahLst/>
          <a:cxnLst/>
          <a:rect l="0" t="0" r="0" b="0"/>
          <a:pathLst>
            <a:path>
              <a:moveTo>
                <a:pt x="781050" y="0"/>
              </a:moveTo>
              <a:lnTo>
                <a:pt x="781050" y="220500"/>
              </a:lnTo>
              <a:lnTo>
                <a:pt x="0" y="220500"/>
              </a:lnTo>
              <a:lnTo>
                <a:pt x="0" y="369517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E295D8F2-7B1E-4486-953F-83ADADCA8DB0}">
      <dsp:nvSpPr>
        <dsp:cNvPr id="0" name=""/>
        <dsp:cNvSpPr/>
      </dsp:nvSpPr>
      <dsp:spPr>
        <a:xfrm>
          <a:off x="813052" y="38104"/>
          <a:ext cx="1233487" cy="638645"/>
        </a:xfrm>
        <a:prstGeom prst="rect">
          <a:avLst/>
        </a:prstGeom>
        <a:solidFill>
          <a:srgbClr val="FF9933"/>
        </a:solidFill>
        <a:ln w="63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012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CONCEPT</a:t>
          </a:r>
          <a:r>
            <a:rPr lang="fr-FR" sz="1600" kern="1200" dirty="0" smtClean="0"/>
            <a:t>  </a:t>
          </a:r>
          <a:endParaRPr lang="fr-FR" sz="1600" kern="1200" dirty="0"/>
        </a:p>
      </dsp:txBody>
      <dsp:txXfrm>
        <a:off x="813052" y="38104"/>
        <a:ext cx="1233487" cy="638645"/>
      </dsp:txXfrm>
    </dsp:sp>
    <dsp:sp modelId="{D31A1067-E270-47B6-A45B-EC43B047D55B}">
      <dsp:nvSpPr>
        <dsp:cNvPr id="0" name=""/>
        <dsp:cNvSpPr/>
      </dsp:nvSpPr>
      <dsp:spPr>
        <a:xfrm>
          <a:off x="966980" y="534306"/>
          <a:ext cx="1295676" cy="2139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>
              <a:solidFill>
                <a:sysClr val="windowText" lastClr="000000"/>
              </a:solidFill>
            </a:rPr>
            <a:t>Définition</a:t>
          </a:r>
          <a:endParaRPr lang="fr-FR" sz="800" kern="1200" dirty="0">
            <a:solidFill>
              <a:sysClr val="windowText" lastClr="000000"/>
            </a:solidFill>
          </a:endParaRPr>
        </a:p>
      </dsp:txBody>
      <dsp:txXfrm>
        <a:off x="966980" y="534306"/>
        <a:ext cx="1295676" cy="213926"/>
      </dsp:txXfrm>
    </dsp:sp>
    <dsp:sp modelId="{14064706-D09F-4A65-8843-61A4415FB793}">
      <dsp:nvSpPr>
        <dsp:cNvPr id="0" name=""/>
        <dsp:cNvSpPr/>
      </dsp:nvSpPr>
      <dsp:spPr>
        <a:xfrm>
          <a:off x="32001" y="1046267"/>
          <a:ext cx="1233487" cy="638645"/>
        </a:xfrm>
        <a:prstGeom prst="rect">
          <a:avLst/>
        </a:prstGeom>
        <a:solidFill>
          <a:srgbClr val="00B0F0"/>
        </a:solidFill>
        <a:ln w="63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901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SOUS-CONCEPT</a:t>
          </a:r>
          <a:endParaRPr lang="fr-FR" sz="1200" kern="1200" dirty="0"/>
        </a:p>
      </dsp:txBody>
      <dsp:txXfrm>
        <a:off x="32001" y="1046267"/>
        <a:ext cx="1233487" cy="638645"/>
      </dsp:txXfrm>
    </dsp:sp>
    <dsp:sp modelId="{CC897551-4CE1-4FFF-AA77-CC8A193FD02F}">
      <dsp:nvSpPr>
        <dsp:cNvPr id="0" name=""/>
        <dsp:cNvSpPr/>
      </dsp:nvSpPr>
      <dsp:spPr>
        <a:xfrm>
          <a:off x="278698" y="1542991"/>
          <a:ext cx="1110138" cy="2128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Définition</a:t>
          </a:r>
          <a:endParaRPr lang="fr-FR" sz="900" kern="1200" dirty="0"/>
        </a:p>
      </dsp:txBody>
      <dsp:txXfrm>
        <a:off x="278698" y="1542991"/>
        <a:ext cx="1110138" cy="212881"/>
      </dsp:txXfrm>
    </dsp:sp>
    <dsp:sp modelId="{47249894-68BC-43BF-981B-F87AEEA40585}">
      <dsp:nvSpPr>
        <dsp:cNvPr id="0" name=""/>
        <dsp:cNvSpPr/>
      </dsp:nvSpPr>
      <dsp:spPr>
        <a:xfrm>
          <a:off x="1686871" y="1046267"/>
          <a:ext cx="1233487" cy="638645"/>
        </a:xfrm>
        <a:prstGeom prst="rect">
          <a:avLst/>
        </a:prstGeom>
        <a:solidFill>
          <a:srgbClr val="CC0099"/>
        </a:solidFill>
        <a:ln w="63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901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SOUS-CONCEPT</a:t>
          </a:r>
          <a:endParaRPr lang="fr-FR" sz="1200" kern="1200" dirty="0"/>
        </a:p>
      </dsp:txBody>
      <dsp:txXfrm>
        <a:off x="1686871" y="1046267"/>
        <a:ext cx="1233487" cy="638645"/>
      </dsp:txXfrm>
    </dsp:sp>
    <dsp:sp modelId="{B7422D89-C862-4802-B68B-788BA3406B67}">
      <dsp:nvSpPr>
        <dsp:cNvPr id="0" name=""/>
        <dsp:cNvSpPr/>
      </dsp:nvSpPr>
      <dsp:spPr>
        <a:xfrm>
          <a:off x="1933569" y="1542991"/>
          <a:ext cx="1110138" cy="2128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Définition</a:t>
          </a:r>
          <a:endParaRPr lang="fr-FR" sz="900" kern="1200" dirty="0"/>
        </a:p>
      </dsp:txBody>
      <dsp:txXfrm>
        <a:off x="1933569" y="1542991"/>
        <a:ext cx="1110138" cy="212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0E4D6-9769-4F1E-AC20-7F92C3E11B10}">
      <dsp:nvSpPr>
        <dsp:cNvPr id="0" name=""/>
        <dsp:cNvSpPr/>
      </dsp:nvSpPr>
      <dsp:spPr>
        <a:xfrm>
          <a:off x="3194828" y="1512174"/>
          <a:ext cx="1952519" cy="82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700"/>
              </a:lnTo>
              <a:lnTo>
                <a:pt x="1952519" y="492700"/>
              </a:lnTo>
              <a:lnTo>
                <a:pt x="1952519" y="825674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F59F7924-45BD-4F8F-A570-7429F7115AF5}">
      <dsp:nvSpPr>
        <dsp:cNvPr id="0" name=""/>
        <dsp:cNvSpPr/>
      </dsp:nvSpPr>
      <dsp:spPr>
        <a:xfrm>
          <a:off x="1449597" y="1512174"/>
          <a:ext cx="1745231" cy="825674"/>
        </a:xfrm>
        <a:custGeom>
          <a:avLst/>
          <a:gdLst/>
          <a:ahLst/>
          <a:cxnLst/>
          <a:rect l="0" t="0" r="0" b="0"/>
          <a:pathLst>
            <a:path>
              <a:moveTo>
                <a:pt x="1745231" y="0"/>
              </a:moveTo>
              <a:lnTo>
                <a:pt x="1745231" y="492700"/>
              </a:lnTo>
              <a:lnTo>
                <a:pt x="0" y="492700"/>
              </a:lnTo>
              <a:lnTo>
                <a:pt x="0" y="825674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E295D8F2-7B1E-4486-953F-83ADADCA8DB0}">
      <dsp:nvSpPr>
        <dsp:cNvPr id="0" name=""/>
        <dsp:cNvSpPr/>
      </dsp:nvSpPr>
      <dsp:spPr>
        <a:xfrm>
          <a:off x="1816736" y="85144"/>
          <a:ext cx="2756184" cy="1427030"/>
        </a:xfrm>
        <a:prstGeom prst="rect">
          <a:avLst/>
        </a:prstGeom>
        <a:solidFill>
          <a:srgbClr val="7030A0"/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013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kern="1200" dirty="0"/>
            <a:t>EXPERTISE</a:t>
          </a:r>
        </a:p>
      </dsp:txBody>
      <dsp:txXfrm>
        <a:off x="1816736" y="85144"/>
        <a:ext cx="2756184" cy="1427030"/>
      </dsp:txXfrm>
    </dsp:sp>
    <dsp:sp modelId="{D31A1067-E270-47B6-A45B-EC43B047D55B}">
      <dsp:nvSpPr>
        <dsp:cNvPr id="0" name=""/>
        <dsp:cNvSpPr/>
      </dsp:nvSpPr>
      <dsp:spPr>
        <a:xfrm>
          <a:off x="2160684" y="1193888"/>
          <a:ext cx="2895143" cy="478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ysClr val="windowText" lastClr="000000"/>
              </a:solidFill>
            </a:rPr>
            <a:t>Ensemble de connaissances issues de la théorie et de </a:t>
          </a:r>
          <a:r>
            <a:rPr lang="fr-FR" sz="1400" kern="1200" dirty="0" smtClean="0">
              <a:solidFill>
                <a:sysClr val="windowText" lastClr="000000"/>
              </a:solidFill>
            </a:rPr>
            <a:t>l'expérience</a:t>
          </a:r>
          <a:endParaRPr lang="fr-FR" sz="1400" kern="1200" dirty="0">
            <a:solidFill>
              <a:sysClr val="windowText" lastClr="000000"/>
            </a:solidFill>
          </a:endParaRPr>
        </a:p>
      </dsp:txBody>
      <dsp:txXfrm>
        <a:off x="2160684" y="1193888"/>
        <a:ext cx="2895143" cy="478012"/>
      </dsp:txXfrm>
    </dsp:sp>
    <dsp:sp modelId="{14064706-D09F-4A65-8843-61A4415FB793}">
      <dsp:nvSpPr>
        <dsp:cNvPr id="0" name=""/>
        <dsp:cNvSpPr/>
      </dsp:nvSpPr>
      <dsp:spPr>
        <a:xfrm>
          <a:off x="71505" y="2337848"/>
          <a:ext cx="2756184" cy="1427030"/>
        </a:xfrm>
        <a:prstGeom prst="rect">
          <a:avLst/>
        </a:prstGeom>
        <a:solidFill>
          <a:srgbClr val="00B0F0"/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013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kern="1200" dirty="0"/>
            <a:t>THEORIE</a:t>
          </a:r>
        </a:p>
      </dsp:txBody>
      <dsp:txXfrm>
        <a:off x="71505" y="2337848"/>
        <a:ext cx="2756184" cy="1427030"/>
      </dsp:txXfrm>
    </dsp:sp>
    <dsp:sp modelId="{CC897551-4CE1-4FFF-AA77-CC8A193FD02F}">
      <dsp:nvSpPr>
        <dsp:cNvPr id="0" name=""/>
        <dsp:cNvSpPr/>
      </dsp:nvSpPr>
      <dsp:spPr>
        <a:xfrm>
          <a:off x="622742" y="3447761"/>
          <a:ext cx="2480566" cy="4756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Ensemble organisé d'idées </a:t>
          </a:r>
        </a:p>
      </dsp:txBody>
      <dsp:txXfrm>
        <a:off x="622742" y="3447761"/>
        <a:ext cx="2480566" cy="475676"/>
      </dsp:txXfrm>
    </dsp:sp>
    <dsp:sp modelId="{47249894-68BC-43BF-981B-F87AEEA40585}">
      <dsp:nvSpPr>
        <dsp:cNvPr id="0" name=""/>
        <dsp:cNvSpPr/>
      </dsp:nvSpPr>
      <dsp:spPr>
        <a:xfrm>
          <a:off x="3769256" y="2337848"/>
          <a:ext cx="2756184" cy="1427030"/>
        </a:xfrm>
        <a:prstGeom prst="rect">
          <a:avLst/>
        </a:prstGeom>
        <a:solidFill>
          <a:schemeClr val="accent4"/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013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kern="1200" dirty="0"/>
            <a:t>EXPERIENCE</a:t>
          </a:r>
        </a:p>
      </dsp:txBody>
      <dsp:txXfrm>
        <a:off x="3769256" y="2337848"/>
        <a:ext cx="2756184" cy="1427030"/>
      </dsp:txXfrm>
    </dsp:sp>
    <dsp:sp modelId="{B7422D89-C862-4802-B68B-788BA3406B67}">
      <dsp:nvSpPr>
        <dsp:cNvPr id="0" name=""/>
        <dsp:cNvSpPr/>
      </dsp:nvSpPr>
      <dsp:spPr>
        <a:xfrm>
          <a:off x="4320493" y="3447761"/>
          <a:ext cx="2480566" cy="4756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Confrontation des idées à la réalité</a:t>
          </a:r>
        </a:p>
      </dsp:txBody>
      <dsp:txXfrm>
        <a:off x="4320493" y="3447761"/>
        <a:ext cx="2480566" cy="475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EE174-BF5E-44F2-B9FC-CC5458074ABB}" type="datetimeFigureOut">
              <a:rPr lang="fr-FR" smtClean="0"/>
              <a:t>11/10/2022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0148D-EE8E-4F51-9ED0-8B52C4A9948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87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F1252-759E-404A-BF0D-A1F1CCB505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26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F1252-759E-404A-BF0D-A1F1CCB50537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830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633" y="1766000"/>
            <a:ext cx="9418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66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667" y="4502800"/>
            <a:ext cx="9418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343967" y="-96733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8623267" y="5247167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8599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477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6668000" y="25905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6668000" y="30068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2206933" y="25905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2206933" y="30068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6668000" y="49652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6668000" y="53815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2206933" y="49652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2207000" y="53815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3171533" y="17381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7632600" y="17381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3171600" y="41103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7632600" y="41103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3319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214000" y="3910367"/>
            <a:ext cx="57640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2457200" y="2215951"/>
            <a:ext cx="7277600" cy="13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cxnSp>
        <p:nvCxnSpPr>
          <p:cNvPr id="92" name="Google Shape;92;p14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4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9226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2659800" y="2263317"/>
            <a:ext cx="68724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3066000" y="3962867"/>
            <a:ext cx="60600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5134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9609800" y="-204233"/>
            <a:ext cx="2827200" cy="1698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6467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608133" y="3289833"/>
            <a:ext cx="3300400" cy="86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2" hasCustomPrompt="1"/>
          </p:nvPr>
        </p:nvSpPr>
        <p:spPr>
          <a:xfrm>
            <a:off x="6608133" y="1869767"/>
            <a:ext cx="22012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6608133" y="4155033"/>
            <a:ext cx="3300400" cy="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cxnSp>
        <p:nvCxnSpPr>
          <p:cNvPr id="108" name="Google Shape;108;p1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-279467" y="3203267"/>
            <a:ext cx="4192400" cy="3719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3486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391633" y="1580733"/>
            <a:ext cx="4164000" cy="2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1391633" y="4481251"/>
            <a:ext cx="4018000" cy="1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cxnSp>
        <p:nvCxnSpPr>
          <p:cNvPr id="114" name="Google Shape;114;p1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8"/>
          <p:cNvCxnSpPr/>
          <p:nvPr/>
        </p:nvCxnSpPr>
        <p:spPr>
          <a:xfrm>
            <a:off x="7096867" y="-107500"/>
            <a:ext cx="5340000" cy="267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381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4678667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2"/>
          </p:nvPr>
        </p:nvSpPr>
        <p:spPr>
          <a:xfrm>
            <a:off x="4678700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3"/>
          </p:nvPr>
        </p:nvSpPr>
        <p:spPr>
          <a:xfrm>
            <a:off x="1270700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"/>
          </p:nvPr>
        </p:nvSpPr>
        <p:spPr>
          <a:xfrm>
            <a:off x="1270833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5"/>
          </p:nvPr>
        </p:nvSpPr>
        <p:spPr>
          <a:xfrm>
            <a:off x="8086500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6"/>
          </p:nvPr>
        </p:nvSpPr>
        <p:spPr>
          <a:xfrm>
            <a:off x="8086500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8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cxnSp>
        <p:nvCxnSpPr>
          <p:cNvPr id="125" name="Google Shape;125;p1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9973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4957767" y="4522367"/>
            <a:ext cx="219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2"/>
          </p:nvPr>
        </p:nvSpPr>
        <p:spPr>
          <a:xfrm>
            <a:off x="4823567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3"/>
          </p:nvPr>
        </p:nvSpPr>
        <p:spPr>
          <a:xfrm>
            <a:off x="1770700" y="4522367"/>
            <a:ext cx="219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4"/>
          </p:nvPr>
        </p:nvSpPr>
        <p:spPr>
          <a:xfrm>
            <a:off x="1636568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5"/>
          </p:nvPr>
        </p:nvSpPr>
        <p:spPr>
          <a:xfrm>
            <a:off x="8144733" y="4522367"/>
            <a:ext cx="2190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6"/>
          </p:nvPr>
        </p:nvSpPr>
        <p:spPr>
          <a:xfrm>
            <a:off x="8010733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42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cxnSp>
        <p:nvCxnSpPr>
          <p:cNvPr id="135" name="Google Shape;135;p2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2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4986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4552067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2"/>
          </p:nvPr>
        </p:nvSpPr>
        <p:spPr>
          <a:xfrm>
            <a:off x="4752267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3"/>
          </p:nvPr>
        </p:nvSpPr>
        <p:spPr>
          <a:xfrm>
            <a:off x="940967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4"/>
          </p:nvPr>
        </p:nvSpPr>
        <p:spPr>
          <a:xfrm>
            <a:off x="1141167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5"/>
          </p:nvPr>
        </p:nvSpPr>
        <p:spPr>
          <a:xfrm>
            <a:off x="8163100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6"/>
          </p:nvPr>
        </p:nvSpPr>
        <p:spPr>
          <a:xfrm>
            <a:off x="8363300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7"/>
          </p:nvPr>
        </p:nvSpPr>
        <p:spPr>
          <a:xfrm>
            <a:off x="4552067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8"/>
          </p:nvPr>
        </p:nvSpPr>
        <p:spPr>
          <a:xfrm>
            <a:off x="4752267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9"/>
          </p:nvPr>
        </p:nvSpPr>
        <p:spPr>
          <a:xfrm>
            <a:off x="940967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3"/>
          </p:nvPr>
        </p:nvSpPr>
        <p:spPr>
          <a:xfrm>
            <a:off x="1141167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4"/>
          </p:nvPr>
        </p:nvSpPr>
        <p:spPr>
          <a:xfrm>
            <a:off x="8163100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5"/>
          </p:nvPr>
        </p:nvSpPr>
        <p:spPr>
          <a:xfrm>
            <a:off x="8363300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10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cxnSp>
        <p:nvCxnSpPr>
          <p:cNvPr id="151" name="Google Shape;151;p2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45265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6555800" y="2627200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2"/>
          </p:nvPr>
        </p:nvSpPr>
        <p:spPr>
          <a:xfrm>
            <a:off x="6745200" y="3080551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3"/>
          </p:nvPr>
        </p:nvSpPr>
        <p:spPr>
          <a:xfrm>
            <a:off x="2548200" y="2627200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4"/>
          </p:nvPr>
        </p:nvSpPr>
        <p:spPr>
          <a:xfrm>
            <a:off x="2737733" y="3080551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5"/>
          </p:nvPr>
        </p:nvSpPr>
        <p:spPr>
          <a:xfrm>
            <a:off x="6555800" y="48340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6"/>
          </p:nvPr>
        </p:nvSpPr>
        <p:spPr>
          <a:xfrm>
            <a:off x="6745200" y="5287400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7"/>
          </p:nvPr>
        </p:nvSpPr>
        <p:spPr>
          <a:xfrm>
            <a:off x="2548200" y="48340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8"/>
          </p:nvPr>
        </p:nvSpPr>
        <p:spPr>
          <a:xfrm>
            <a:off x="2737600" y="5287400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64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cxnSp>
        <p:nvCxnSpPr>
          <p:cNvPr id="163" name="Google Shape;163;p2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0112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628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51000" y="1697233"/>
            <a:ext cx="10290000" cy="43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4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26" name="Google Shape;26;p4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9179867" y="-151467"/>
            <a:ext cx="3420800" cy="1741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9063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4757500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2"/>
          </p:nvPr>
        </p:nvSpPr>
        <p:spPr>
          <a:xfrm>
            <a:off x="4757500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3"/>
          </p:nvPr>
        </p:nvSpPr>
        <p:spPr>
          <a:xfrm>
            <a:off x="1451133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4"/>
          </p:nvPr>
        </p:nvSpPr>
        <p:spPr>
          <a:xfrm>
            <a:off x="1451267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5"/>
          </p:nvPr>
        </p:nvSpPr>
        <p:spPr>
          <a:xfrm>
            <a:off x="8073933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6"/>
          </p:nvPr>
        </p:nvSpPr>
        <p:spPr>
          <a:xfrm>
            <a:off x="8073933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63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cxnSp>
        <p:nvCxnSpPr>
          <p:cNvPr id="173" name="Google Shape;173;p2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3"/>
          <p:cNvCxnSpPr/>
          <p:nvPr/>
        </p:nvCxnSpPr>
        <p:spPr>
          <a:xfrm>
            <a:off x="9912233" y="-1674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0418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6333583" y="22972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2"/>
          </p:nvPr>
        </p:nvSpPr>
        <p:spPr>
          <a:xfrm>
            <a:off x="6333579" y="27505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3"/>
          </p:nvPr>
        </p:nvSpPr>
        <p:spPr>
          <a:xfrm>
            <a:off x="3075283" y="22972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4"/>
          </p:nvPr>
        </p:nvSpPr>
        <p:spPr>
          <a:xfrm>
            <a:off x="3075283" y="27505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5"/>
          </p:nvPr>
        </p:nvSpPr>
        <p:spPr>
          <a:xfrm>
            <a:off x="6333583" y="42119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6"/>
          </p:nvPr>
        </p:nvSpPr>
        <p:spPr>
          <a:xfrm>
            <a:off x="6333579" y="46652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7"/>
          </p:nvPr>
        </p:nvSpPr>
        <p:spPr>
          <a:xfrm>
            <a:off x="3075283" y="42119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8"/>
          </p:nvPr>
        </p:nvSpPr>
        <p:spPr>
          <a:xfrm>
            <a:off x="3075283" y="46652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37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cxnSp>
        <p:nvCxnSpPr>
          <p:cNvPr id="186" name="Google Shape;186;p24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1209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 hasCustomPrompt="1"/>
          </p:nvPr>
        </p:nvSpPr>
        <p:spPr>
          <a:xfrm>
            <a:off x="3457233" y="9528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5"/>
          <p:cNvSpPr txBox="1">
            <a:spLocks noGrp="1"/>
          </p:cNvSpPr>
          <p:nvPr>
            <p:ph type="subTitle" idx="1"/>
          </p:nvPr>
        </p:nvSpPr>
        <p:spPr>
          <a:xfrm>
            <a:off x="3153312" y="17952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 idx="2" hasCustomPrompt="1"/>
          </p:nvPr>
        </p:nvSpPr>
        <p:spPr>
          <a:xfrm>
            <a:off x="3457233" y="27507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3"/>
          </p:nvPr>
        </p:nvSpPr>
        <p:spPr>
          <a:xfrm>
            <a:off x="3153312" y="35931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4" hasCustomPrompt="1"/>
          </p:nvPr>
        </p:nvSpPr>
        <p:spPr>
          <a:xfrm>
            <a:off x="3457233" y="45486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5"/>
          </p:nvPr>
        </p:nvSpPr>
        <p:spPr>
          <a:xfrm>
            <a:off x="3153267" y="53910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cxnSp>
        <p:nvCxnSpPr>
          <p:cNvPr id="195" name="Google Shape;195;p2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3773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1071667" y="2701067"/>
            <a:ext cx="5450000" cy="8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1"/>
          </p:nvPr>
        </p:nvSpPr>
        <p:spPr>
          <a:xfrm>
            <a:off x="1071667" y="3591367"/>
            <a:ext cx="4212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cxnSp>
        <p:nvCxnSpPr>
          <p:cNvPr id="200" name="Google Shape;200;p2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6128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5986867" y="2730300"/>
            <a:ext cx="4485600" cy="8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ubTitle" idx="1"/>
          </p:nvPr>
        </p:nvSpPr>
        <p:spPr>
          <a:xfrm>
            <a:off x="6474067" y="3593100"/>
            <a:ext cx="3998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cxnSp>
        <p:nvCxnSpPr>
          <p:cNvPr id="205" name="Google Shape;205;p2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0144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subTitle" idx="1"/>
          </p:nvPr>
        </p:nvSpPr>
        <p:spPr>
          <a:xfrm>
            <a:off x="5555733" y="1938033"/>
            <a:ext cx="5276800" cy="38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600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cxnSp>
        <p:nvCxnSpPr>
          <p:cNvPr id="210" name="Google Shape;210;p2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2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8"/>
          <p:cNvCxnSpPr/>
          <p:nvPr/>
        </p:nvCxnSpPr>
        <p:spPr>
          <a:xfrm flipH="1">
            <a:off x="9029533" y="4884600"/>
            <a:ext cx="3764400" cy="2177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4018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subTitle" idx="1"/>
          </p:nvPr>
        </p:nvSpPr>
        <p:spPr>
          <a:xfrm>
            <a:off x="6421433" y="4821833"/>
            <a:ext cx="3922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2"/>
          </p:nvPr>
        </p:nvSpPr>
        <p:spPr>
          <a:xfrm>
            <a:off x="6421600" y="5275167"/>
            <a:ext cx="39224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3"/>
          </p:nvPr>
        </p:nvSpPr>
        <p:spPr>
          <a:xfrm>
            <a:off x="1847772" y="4821833"/>
            <a:ext cx="3922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4"/>
          </p:nvPr>
        </p:nvSpPr>
        <p:spPr>
          <a:xfrm>
            <a:off x="1848033" y="5275167"/>
            <a:ext cx="39224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363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cxnSp>
        <p:nvCxnSpPr>
          <p:cNvPr id="219" name="Google Shape;219;p2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0123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3777200" y="1054933"/>
            <a:ext cx="4637600" cy="12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1"/>
          </p:nvPr>
        </p:nvSpPr>
        <p:spPr>
          <a:xfrm>
            <a:off x="3977800" y="2332567"/>
            <a:ext cx="4236400" cy="12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3867267" y="4584367"/>
            <a:ext cx="4457600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,and infographics &amp; images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333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5" name="Google Shape;225;p3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30"/>
          <p:cNvCxnSpPr/>
          <p:nvPr/>
        </p:nvCxnSpPr>
        <p:spPr>
          <a:xfrm>
            <a:off x="-343967" y="5247167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30"/>
          <p:cNvCxnSpPr/>
          <p:nvPr/>
        </p:nvCxnSpPr>
        <p:spPr>
          <a:xfrm>
            <a:off x="8623267" y="-96733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1090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581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9912233" y="-1674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96367" y="52579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4349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75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718633" y="3532033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6718633" y="3948267"/>
            <a:ext cx="3314800" cy="1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2257567" y="3532033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2257567" y="3948267"/>
            <a:ext cx="3314800" cy="1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9247667" y="5241767"/>
            <a:ext cx="3399200" cy="180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0420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9029533" y="4884600"/>
            <a:ext cx="3764400" cy="2177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3528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E957-3DC2-4B97-8873-C71F324DA90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0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0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FD06-60B0-41A8-A8C9-496E2BC9AF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05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FD06-60B0-41A8-A8C9-496E2BC9AF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6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FD06-60B0-41A8-A8C9-496E2BC9AF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772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FD06-60B0-41A8-A8C9-496E2BC9AF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858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FD06-60B0-41A8-A8C9-496E2BC9AF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1764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FD06-60B0-41A8-A8C9-496E2BC9AF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7101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FD06-60B0-41A8-A8C9-496E2BC9AF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124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6785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FD06-60B0-41A8-A8C9-496E2BC9AF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19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FD06-60B0-41A8-A8C9-496E2BC9AF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392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FD06-60B0-41A8-A8C9-496E2BC9AF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24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FD06-60B0-41A8-A8C9-496E2BC9AF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156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147167" y="1910733"/>
            <a:ext cx="230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996667" y="2386733"/>
            <a:ext cx="68804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572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1496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496667" y="1633867"/>
            <a:ext cx="9198800" cy="3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9457667" y="5246767"/>
            <a:ext cx="3110400" cy="179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560600" y="-162133"/>
            <a:ext cx="3110400" cy="179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5149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1194600" y="2242667"/>
            <a:ext cx="5129600" cy="31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757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7900600" y="3730000"/>
            <a:ext cx="4504000" cy="3289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1773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950967" y="719333"/>
            <a:ext cx="4742800" cy="13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62" name="Google Shape;62;p1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8193300" y="4138300"/>
            <a:ext cx="4157600" cy="2934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0724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97017"/>
            <a:ext cx="10290000" cy="21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2019100" y="4371717"/>
            <a:ext cx="81604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333633" y="5435267"/>
            <a:ext cx="2569200" cy="1548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9921533" y="-64500"/>
            <a:ext cx="2569200" cy="1548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4969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00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10059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098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2FD06-60B0-41A8-A8C9-496E2BC9AF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54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1432" y="858982"/>
            <a:ext cx="9144000" cy="3969651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/>
              <a:t/>
            </a:r>
            <a:br>
              <a:rPr lang="fr-FR" sz="4400" dirty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3200" b="1" dirty="0" smtClean="0"/>
              <a:t>Apprendre à </a:t>
            </a:r>
            <a:r>
              <a:rPr lang="fr-FR" sz="3200" b="1" dirty="0"/>
              <a:t>évaluer la crédibilité d’une source </a:t>
            </a:r>
            <a:r>
              <a:rPr lang="fr-FR" sz="3200" b="1" dirty="0" smtClean="0"/>
              <a:t>d’information avec la plateforme « 1jour1actu : les reporters du monde »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000" dirty="0" smtClean="0"/>
              <a:t>Travail de thèse mené par 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2800" dirty="0"/>
              <a:t>Lucille </a:t>
            </a:r>
            <a:r>
              <a:rPr lang="fr-FR" sz="2800" dirty="0" smtClean="0"/>
              <a:t>Geay</a:t>
            </a:r>
            <a:br>
              <a:rPr lang="fr-FR" sz="28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2000" dirty="0"/>
              <a:t>Sous la direction de </a:t>
            </a:r>
            <a:br>
              <a:rPr lang="fr-FR" sz="2000" dirty="0"/>
            </a:br>
            <a:r>
              <a:rPr lang="fr-FR" sz="2400" dirty="0"/>
              <a:t>André Tricot</a:t>
            </a:r>
            <a:br>
              <a:rPr lang="fr-FR" sz="2400" dirty="0"/>
            </a:br>
            <a:r>
              <a:rPr lang="fr-FR" sz="2400" dirty="0"/>
              <a:t>Michel </a:t>
            </a:r>
            <a:r>
              <a:rPr lang="fr-FR" sz="2400" dirty="0" smtClean="0"/>
              <a:t>Grandaty</a:t>
            </a:r>
            <a:endParaRPr lang="fr-FR" sz="4000" dirty="0"/>
          </a:p>
        </p:txBody>
      </p:sp>
      <p:grpSp>
        <p:nvGrpSpPr>
          <p:cNvPr id="3" name="Groupe 2"/>
          <p:cNvGrpSpPr/>
          <p:nvPr/>
        </p:nvGrpSpPr>
        <p:grpSpPr>
          <a:xfrm>
            <a:off x="2873420" y="5264543"/>
            <a:ext cx="6445160" cy="1133855"/>
            <a:chOff x="1917634" y="4882868"/>
            <a:chExt cx="6445160" cy="1486956"/>
          </a:xfrm>
        </p:grpSpPr>
        <p:grpSp>
          <p:nvGrpSpPr>
            <p:cNvPr id="4" name="Groupe 3"/>
            <p:cNvGrpSpPr/>
            <p:nvPr/>
          </p:nvGrpSpPr>
          <p:grpSpPr>
            <a:xfrm>
              <a:off x="1917634" y="4882868"/>
              <a:ext cx="6445160" cy="1486956"/>
              <a:chOff x="2182351" y="5667119"/>
              <a:chExt cx="3613809" cy="82262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337102" y="5793993"/>
                <a:ext cx="459058" cy="597683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141676" y="5758987"/>
                <a:ext cx="771236" cy="632690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82351" y="5667119"/>
                <a:ext cx="959325" cy="822623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pic>
          <p:nvPicPr>
            <p:cNvPr id="5" name="Image 4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98"/>
            <a:stretch/>
          </p:blipFill>
          <p:spPr bwMode="auto">
            <a:xfrm>
              <a:off x="5513208" y="5175484"/>
              <a:ext cx="1521714" cy="101708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853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81CF8DB-9697-0C4A-8A9D-12EEC18D6B64}"/>
              </a:ext>
            </a:extLst>
          </p:cNvPr>
          <p:cNvGrpSpPr/>
          <p:nvPr/>
        </p:nvGrpSpPr>
        <p:grpSpPr>
          <a:xfrm>
            <a:off x="729592" y="907098"/>
            <a:ext cx="10836278" cy="4361660"/>
            <a:chOff x="606663" y="0"/>
            <a:chExt cx="9544275" cy="3480423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EC74968A-6A17-474C-BF91-76F2BF4EF2AC}"/>
                </a:ext>
              </a:extLst>
            </p:cNvPr>
            <p:cNvGrpSpPr/>
            <p:nvPr/>
          </p:nvGrpSpPr>
          <p:grpSpPr>
            <a:xfrm>
              <a:off x="606663" y="0"/>
              <a:ext cx="9544275" cy="3480423"/>
              <a:chOff x="496738" y="0"/>
              <a:chExt cx="9544798" cy="3480748"/>
            </a:xfrm>
          </p:grpSpPr>
          <p:sp>
            <p:nvSpPr>
              <p:cNvPr id="6" name="Rectangle à coins arrondis 10">
                <a:extLst>
                  <a:ext uri="{FF2B5EF4-FFF2-40B4-BE49-F238E27FC236}">
                    <a16:creationId xmlns:a16="http://schemas.microsoft.com/office/drawing/2014/main" id="{58D79991-63B8-C14F-AAE9-E0715BC95A09}"/>
                  </a:ext>
                </a:extLst>
              </p:cNvPr>
              <p:cNvSpPr/>
              <p:nvPr/>
            </p:nvSpPr>
            <p:spPr>
              <a:xfrm>
                <a:off x="4479403" y="0"/>
                <a:ext cx="1440137" cy="720067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CREDIBLITE</a:t>
                </a:r>
                <a:endParaRPr lang="fr-FR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à coins arrondis 24">
                <a:extLst>
                  <a:ext uri="{FF2B5EF4-FFF2-40B4-BE49-F238E27FC236}">
                    <a16:creationId xmlns:a16="http://schemas.microsoft.com/office/drawing/2014/main" id="{D358D4CA-29B5-4D4A-B715-E31698A978BC}"/>
                  </a:ext>
                </a:extLst>
              </p:cNvPr>
              <p:cNvSpPr/>
              <p:nvPr/>
            </p:nvSpPr>
            <p:spPr>
              <a:xfrm>
                <a:off x="6418126" y="804440"/>
                <a:ext cx="1440137" cy="720067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CONFIANCE</a:t>
                </a:r>
                <a:endParaRPr lang="fr-FR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7E6B0E15-5B03-B94C-8623-99938E37B676}"/>
                  </a:ext>
                </a:extLst>
              </p:cNvPr>
              <p:cNvGrpSpPr/>
              <p:nvPr/>
            </p:nvGrpSpPr>
            <p:grpSpPr>
              <a:xfrm>
                <a:off x="3220560" y="347240"/>
                <a:ext cx="1247447" cy="445626"/>
                <a:chOff x="118545" y="0"/>
                <a:chExt cx="1247447" cy="445626"/>
              </a:xfrm>
            </p:grpSpPr>
            <p:cxnSp>
              <p:nvCxnSpPr>
                <p:cNvPr id="59" name="Connecteur droit 58">
                  <a:extLst>
                    <a:ext uri="{FF2B5EF4-FFF2-40B4-BE49-F238E27FC236}">
                      <a16:creationId xmlns:a16="http://schemas.microsoft.com/office/drawing/2014/main" id="{15230DD1-C3B2-EE4E-8BF0-87404E9E83F1}"/>
                    </a:ext>
                  </a:extLst>
                </p:cNvPr>
                <p:cNvCxnSpPr/>
                <p:nvPr/>
              </p:nvCxnSpPr>
              <p:spPr>
                <a:xfrm flipH="1">
                  <a:off x="118545" y="0"/>
                  <a:ext cx="1247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59">
                  <a:extLst>
                    <a:ext uri="{FF2B5EF4-FFF2-40B4-BE49-F238E27FC236}">
                      <a16:creationId xmlns:a16="http://schemas.microsoft.com/office/drawing/2014/main" id="{3DBE2021-E360-6F43-8BCE-DD7A8625BD18}"/>
                    </a:ext>
                  </a:extLst>
                </p:cNvPr>
                <p:cNvCxnSpPr/>
                <p:nvPr/>
              </p:nvCxnSpPr>
              <p:spPr>
                <a:xfrm>
                  <a:off x="120288" y="0"/>
                  <a:ext cx="0" cy="4456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075B66AF-B832-1645-990C-7B79BFF52320}"/>
                  </a:ext>
                </a:extLst>
              </p:cNvPr>
              <p:cNvGrpSpPr/>
              <p:nvPr/>
            </p:nvGrpSpPr>
            <p:grpSpPr>
              <a:xfrm>
                <a:off x="5916155" y="347240"/>
                <a:ext cx="1247447" cy="445626"/>
                <a:chOff x="175112" y="0"/>
                <a:chExt cx="1247447" cy="445626"/>
              </a:xfrm>
            </p:grpSpPr>
            <p:cxnSp>
              <p:nvCxnSpPr>
                <p:cNvPr id="57" name="Connecteur droit 56">
                  <a:extLst>
                    <a:ext uri="{FF2B5EF4-FFF2-40B4-BE49-F238E27FC236}">
                      <a16:creationId xmlns:a16="http://schemas.microsoft.com/office/drawing/2014/main" id="{929A3FA2-C29D-834B-A9C6-3336A36A64BF}"/>
                    </a:ext>
                  </a:extLst>
                </p:cNvPr>
                <p:cNvCxnSpPr/>
                <p:nvPr/>
              </p:nvCxnSpPr>
              <p:spPr>
                <a:xfrm flipH="1">
                  <a:off x="175112" y="0"/>
                  <a:ext cx="1247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>
                  <a:extLst>
                    <a:ext uri="{FF2B5EF4-FFF2-40B4-BE49-F238E27FC236}">
                      <a16:creationId xmlns:a16="http://schemas.microsoft.com/office/drawing/2014/main" id="{5D0B7473-B352-B546-88FA-1F51BB609B1D}"/>
                    </a:ext>
                  </a:extLst>
                </p:cNvPr>
                <p:cNvCxnSpPr/>
                <p:nvPr/>
              </p:nvCxnSpPr>
              <p:spPr>
                <a:xfrm>
                  <a:off x="1422559" y="0"/>
                  <a:ext cx="0" cy="4456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4459BCF2-07C5-154D-AD5A-7D06674548DB}"/>
                  </a:ext>
                </a:extLst>
              </p:cNvPr>
              <p:cNvGrpSpPr/>
              <p:nvPr/>
            </p:nvGrpSpPr>
            <p:grpSpPr>
              <a:xfrm>
                <a:off x="1780034" y="1510496"/>
                <a:ext cx="2976335" cy="335695"/>
                <a:chOff x="402647" y="0"/>
                <a:chExt cx="2976335" cy="335695"/>
              </a:xfrm>
            </p:grpSpPr>
            <p:grpSp>
              <p:nvGrpSpPr>
                <p:cNvPr id="51" name="Groupe 50">
                  <a:extLst>
                    <a:ext uri="{FF2B5EF4-FFF2-40B4-BE49-F238E27FC236}">
                      <a16:creationId xmlns:a16="http://schemas.microsoft.com/office/drawing/2014/main" id="{E341B5DF-6B8B-7A43-9448-2526CD7637D5}"/>
                    </a:ext>
                  </a:extLst>
                </p:cNvPr>
                <p:cNvGrpSpPr/>
                <p:nvPr/>
              </p:nvGrpSpPr>
              <p:grpSpPr>
                <a:xfrm>
                  <a:off x="402647" y="0"/>
                  <a:ext cx="2976335" cy="104172"/>
                  <a:chOff x="402647" y="0"/>
                  <a:chExt cx="2976335" cy="104172"/>
                </a:xfrm>
              </p:grpSpPr>
              <p:cxnSp>
                <p:nvCxnSpPr>
                  <p:cNvPr id="54" name="Connecteur droit 53">
                    <a:extLst>
                      <a:ext uri="{FF2B5EF4-FFF2-40B4-BE49-F238E27FC236}">
                        <a16:creationId xmlns:a16="http://schemas.microsoft.com/office/drawing/2014/main" id="{1893EFBD-1EE5-A546-98E0-D2F82B43C00E}"/>
                      </a:ext>
                    </a:extLst>
                  </p:cNvPr>
                  <p:cNvCxnSpPr/>
                  <p:nvPr/>
                </p:nvCxnSpPr>
                <p:spPr>
                  <a:xfrm>
                    <a:off x="1824818" y="0"/>
                    <a:ext cx="1447" cy="1005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necteur droit 54">
                    <a:extLst>
                      <a:ext uri="{FF2B5EF4-FFF2-40B4-BE49-F238E27FC236}">
                        <a16:creationId xmlns:a16="http://schemas.microsoft.com/office/drawing/2014/main" id="{193F1781-020E-5C4D-BA7D-828126B7BB4D}"/>
                      </a:ext>
                    </a:extLst>
                  </p:cNvPr>
                  <p:cNvCxnSpPr/>
                  <p:nvPr/>
                </p:nvCxnSpPr>
                <p:spPr>
                  <a:xfrm>
                    <a:off x="402647" y="98385"/>
                    <a:ext cx="142361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Connecteur droit 55">
                    <a:extLst>
                      <a:ext uri="{FF2B5EF4-FFF2-40B4-BE49-F238E27FC236}">
                        <a16:creationId xmlns:a16="http://schemas.microsoft.com/office/drawing/2014/main" id="{24252460-83E0-614A-84E7-8BE042AC4D91}"/>
                      </a:ext>
                    </a:extLst>
                  </p:cNvPr>
                  <p:cNvCxnSpPr/>
                  <p:nvPr/>
                </p:nvCxnSpPr>
                <p:spPr>
                  <a:xfrm>
                    <a:off x="1762996" y="98385"/>
                    <a:ext cx="1615986" cy="57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" name="Connecteur droit 51">
                  <a:extLst>
                    <a:ext uri="{FF2B5EF4-FFF2-40B4-BE49-F238E27FC236}">
                      <a16:creationId xmlns:a16="http://schemas.microsoft.com/office/drawing/2014/main" id="{E1CF8730-641A-554F-B8A4-7BDE4EA821EF}"/>
                    </a:ext>
                  </a:extLst>
                </p:cNvPr>
                <p:cNvCxnSpPr/>
                <p:nvPr/>
              </p:nvCxnSpPr>
              <p:spPr>
                <a:xfrm>
                  <a:off x="402647" y="104172"/>
                  <a:ext cx="0" cy="2315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52">
                  <a:extLst>
                    <a:ext uri="{FF2B5EF4-FFF2-40B4-BE49-F238E27FC236}">
                      <a16:creationId xmlns:a16="http://schemas.microsoft.com/office/drawing/2014/main" id="{AB4EB0B8-A9F3-2C4F-B25F-23ECBFAEAAAD}"/>
                    </a:ext>
                  </a:extLst>
                </p:cNvPr>
                <p:cNvCxnSpPr/>
                <p:nvPr/>
              </p:nvCxnSpPr>
              <p:spPr>
                <a:xfrm>
                  <a:off x="3372175" y="104172"/>
                  <a:ext cx="0" cy="2315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8596FCF5-BBF0-1C4D-8C91-E1080E0911D8}"/>
                  </a:ext>
                </a:extLst>
              </p:cNvPr>
              <p:cNvGrpSpPr/>
              <p:nvPr/>
            </p:nvGrpSpPr>
            <p:grpSpPr>
              <a:xfrm>
                <a:off x="5554359" y="1510496"/>
                <a:ext cx="3032861" cy="335695"/>
                <a:chOff x="380475" y="0"/>
                <a:chExt cx="3032861" cy="335695"/>
              </a:xfrm>
            </p:grpSpPr>
            <p:grpSp>
              <p:nvGrpSpPr>
                <p:cNvPr id="45" name="Groupe 44">
                  <a:extLst>
                    <a:ext uri="{FF2B5EF4-FFF2-40B4-BE49-F238E27FC236}">
                      <a16:creationId xmlns:a16="http://schemas.microsoft.com/office/drawing/2014/main" id="{FD7D6B3F-6CEB-2A48-A11B-C4DADF0FC538}"/>
                    </a:ext>
                  </a:extLst>
                </p:cNvPr>
                <p:cNvGrpSpPr/>
                <p:nvPr/>
              </p:nvGrpSpPr>
              <p:grpSpPr>
                <a:xfrm>
                  <a:off x="380475" y="0"/>
                  <a:ext cx="3032861" cy="104172"/>
                  <a:chOff x="380475" y="0"/>
                  <a:chExt cx="3032861" cy="104172"/>
                </a:xfrm>
              </p:grpSpPr>
              <p:cxnSp>
                <p:nvCxnSpPr>
                  <p:cNvPr id="48" name="Connecteur droit 47">
                    <a:extLst>
                      <a:ext uri="{FF2B5EF4-FFF2-40B4-BE49-F238E27FC236}">
                        <a16:creationId xmlns:a16="http://schemas.microsoft.com/office/drawing/2014/main" id="{4967C702-8853-BB4C-9B56-BD70034969E1}"/>
                      </a:ext>
                    </a:extLst>
                  </p:cNvPr>
                  <p:cNvCxnSpPr/>
                  <p:nvPr/>
                </p:nvCxnSpPr>
                <p:spPr>
                  <a:xfrm>
                    <a:off x="1988271" y="0"/>
                    <a:ext cx="1447" cy="1005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cteur droit 48">
                    <a:extLst>
                      <a:ext uri="{FF2B5EF4-FFF2-40B4-BE49-F238E27FC236}">
                        <a16:creationId xmlns:a16="http://schemas.microsoft.com/office/drawing/2014/main" id="{E43CFA6A-EB42-E94A-95A2-058DB858EF29}"/>
                      </a:ext>
                    </a:extLst>
                  </p:cNvPr>
                  <p:cNvCxnSpPr/>
                  <p:nvPr/>
                </p:nvCxnSpPr>
                <p:spPr>
                  <a:xfrm>
                    <a:off x="1989718" y="104172"/>
                    <a:ext cx="142361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Connecteur droit 49">
                    <a:extLst>
                      <a:ext uri="{FF2B5EF4-FFF2-40B4-BE49-F238E27FC236}">
                        <a16:creationId xmlns:a16="http://schemas.microsoft.com/office/drawing/2014/main" id="{45A72B2E-8F6F-B34E-959F-876DCD497D18}"/>
                      </a:ext>
                    </a:extLst>
                  </p:cNvPr>
                  <p:cNvCxnSpPr/>
                  <p:nvPr/>
                </p:nvCxnSpPr>
                <p:spPr>
                  <a:xfrm>
                    <a:off x="380475" y="98385"/>
                    <a:ext cx="1607796" cy="57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" name="Connecteur droit 45">
                  <a:extLst>
                    <a:ext uri="{FF2B5EF4-FFF2-40B4-BE49-F238E27FC236}">
                      <a16:creationId xmlns:a16="http://schemas.microsoft.com/office/drawing/2014/main" id="{C8FC0D4B-7E13-384D-B704-7C4CB7C17129}"/>
                    </a:ext>
                  </a:extLst>
                </p:cNvPr>
                <p:cNvCxnSpPr/>
                <p:nvPr/>
              </p:nvCxnSpPr>
              <p:spPr>
                <a:xfrm>
                  <a:off x="380475" y="104172"/>
                  <a:ext cx="0" cy="2315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46">
                  <a:extLst>
                    <a:ext uri="{FF2B5EF4-FFF2-40B4-BE49-F238E27FC236}">
                      <a16:creationId xmlns:a16="http://schemas.microsoft.com/office/drawing/2014/main" id="{4C44B81A-E3B2-E747-85F2-CA47542ADD06}"/>
                    </a:ext>
                  </a:extLst>
                </p:cNvPr>
                <p:cNvCxnSpPr/>
                <p:nvPr/>
              </p:nvCxnSpPr>
              <p:spPr>
                <a:xfrm>
                  <a:off x="3413336" y="104172"/>
                  <a:ext cx="0" cy="2315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1BE25B16-6D40-FC4E-8640-77DA66B385BA}"/>
                  </a:ext>
                </a:extLst>
              </p:cNvPr>
              <p:cNvGrpSpPr/>
              <p:nvPr/>
            </p:nvGrpSpPr>
            <p:grpSpPr>
              <a:xfrm>
                <a:off x="496738" y="1846161"/>
                <a:ext cx="2707369" cy="1634587"/>
                <a:chOff x="496738" y="-1"/>
                <a:chExt cx="2707369" cy="1634587"/>
              </a:xfrm>
            </p:grpSpPr>
            <p:grpSp>
              <p:nvGrpSpPr>
                <p:cNvPr id="36" name="Groupe 35">
                  <a:extLst>
                    <a:ext uri="{FF2B5EF4-FFF2-40B4-BE49-F238E27FC236}">
                      <a16:creationId xmlns:a16="http://schemas.microsoft.com/office/drawing/2014/main" id="{433D1549-2404-7048-A28B-5F6EB42E475A}"/>
                    </a:ext>
                  </a:extLst>
                </p:cNvPr>
                <p:cNvGrpSpPr/>
                <p:nvPr/>
              </p:nvGrpSpPr>
              <p:grpSpPr>
                <a:xfrm>
                  <a:off x="496738" y="-1"/>
                  <a:ext cx="2707369" cy="1634587"/>
                  <a:chOff x="543426" y="-1"/>
                  <a:chExt cx="2708284" cy="1634780"/>
                </a:xfrm>
              </p:grpSpPr>
              <p:sp>
                <p:nvSpPr>
                  <p:cNvPr id="42" name="Rectangle à coins arrondis 13">
                    <a:extLst>
                      <a:ext uri="{FF2B5EF4-FFF2-40B4-BE49-F238E27FC236}">
                        <a16:creationId xmlns:a16="http://schemas.microsoft.com/office/drawing/2014/main" id="{7CCCBB10-C2B9-C747-9CFB-A9416D0D2FCB}"/>
                      </a:ext>
                    </a:extLst>
                  </p:cNvPr>
                  <p:cNvSpPr/>
                  <p:nvPr/>
                </p:nvSpPr>
                <p:spPr>
                  <a:xfrm>
                    <a:off x="543426" y="914627"/>
                    <a:ext cx="1260546" cy="720152"/>
                  </a:xfrm>
                  <a:prstGeom prst="round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THEORIE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Rectangle à coins arrondis 14">
                    <a:extLst>
                      <a:ext uri="{FF2B5EF4-FFF2-40B4-BE49-F238E27FC236}">
                        <a16:creationId xmlns:a16="http://schemas.microsoft.com/office/drawing/2014/main" id="{1C540C30-F555-1D40-BE10-62CA86FCC6E7}"/>
                      </a:ext>
                    </a:extLst>
                  </p:cNvPr>
                  <p:cNvSpPr/>
                  <p:nvPr/>
                </p:nvSpPr>
                <p:spPr>
                  <a:xfrm>
                    <a:off x="1991164" y="914623"/>
                    <a:ext cx="1260546" cy="720152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EXPERIENCE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Rectangle à coins arrondis 20">
                    <a:extLst>
                      <a:ext uri="{FF2B5EF4-FFF2-40B4-BE49-F238E27FC236}">
                        <a16:creationId xmlns:a16="http://schemas.microsoft.com/office/drawing/2014/main" id="{A4AF0542-F9FB-7641-9A89-141FEED6FED5}"/>
                      </a:ext>
                    </a:extLst>
                  </p:cNvPr>
                  <p:cNvSpPr/>
                  <p:nvPr/>
                </p:nvSpPr>
                <p:spPr>
                  <a:xfrm>
                    <a:off x="1181614" y="-1"/>
                    <a:ext cx="1260546" cy="720152"/>
                  </a:xfrm>
                  <a:prstGeom prst="round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EXPERTISE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7" name="Groupe 36">
                  <a:extLst>
                    <a:ext uri="{FF2B5EF4-FFF2-40B4-BE49-F238E27FC236}">
                      <a16:creationId xmlns:a16="http://schemas.microsoft.com/office/drawing/2014/main" id="{EEA4ACA9-AA80-AB42-A1AD-A6F474B89C4D}"/>
                    </a:ext>
                  </a:extLst>
                </p:cNvPr>
                <p:cNvGrpSpPr/>
                <p:nvPr/>
              </p:nvGrpSpPr>
              <p:grpSpPr>
                <a:xfrm>
                  <a:off x="1134708" y="720066"/>
                  <a:ext cx="1379296" cy="193795"/>
                  <a:chOff x="446014" y="31372"/>
                  <a:chExt cx="1379296" cy="193795"/>
                </a:xfrm>
              </p:grpSpPr>
              <p:cxnSp>
                <p:nvCxnSpPr>
                  <p:cNvPr id="38" name="Connecteur droit 37">
                    <a:extLst>
                      <a:ext uri="{FF2B5EF4-FFF2-40B4-BE49-F238E27FC236}">
                        <a16:creationId xmlns:a16="http://schemas.microsoft.com/office/drawing/2014/main" id="{51A8D7E8-5A96-764E-A124-898283C62E0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6014" y="109959"/>
                    <a:ext cx="0" cy="11520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necteur droit 38">
                    <a:extLst>
                      <a:ext uri="{FF2B5EF4-FFF2-40B4-BE49-F238E27FC236}">
                        <a16:creationId xmlns:a16="http://schemas.microsoft.com/office/drawing/2014/main" id="{0D901609-85AB-9C4B-9CBD-B27F85C7A09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825310" y="109959"/>
                    <a:ext cx="0" cy="11520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eur droit 39">
                    <a:extLst>
                      <a:ext uri="{FF2B5EF4-FFF2-40B4-BE49-F238E27FC236}">
                        <a16:creationId xmlns:a16="http://schemas.microsoft.com/office/drawing/2014/main" id="{AB567C43-6F03-7849-B62C-E6ECF3CF57E2}"/>
                      </a:ext>
                    </a:extLst>
                  </p:cNvPr>
                  <p:cNvCxnSpPr>
                    <a:endCxn id="44" idx="2"/>
                  </p:cNvCxnSpPr>
                  <p:nvPr/>
                </p:nvCxnSpPr>
                <p:spPr>
                  <a:xfrm flipV="1">
                    <a:off x="1076076" y="31372"/>
                    <a:ext cx="0" cy="7762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Connecteur droit 40">
                    <a:extLst>
                      <a:ext uri="{FF2B5EF4-FFF2-40B4-BE49-F238E27FC236}">
                        <a16:creationId xmlns:a16="http://schemas.microsoft.com/office/drawing/2014/main" id="{8E943253-8011-BB43-8D48-7E81693EBD2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30829" y="109959"/>
                    <a:ext cx="694481" cy="8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A4BB3B56-DF70-CC4F-8585-84B33E7CC7EC}"/>
                  </a:ext>
                </a:extLst>
              </p:cNvPr>
              <p:cNvGrpSpPr/>
              <p:nvPr/>
            </p:nvGrpSpPr>
            <p:grpSpPr>
              <a:xfrm>
                <a:off x="7099988" y="1840374"/>
                <a:ext cx="2941548" cy="1639748"/>
                <a:chOff x="-371470" y="0"/>
                <a:chExt cx="2941548" cy="1639748"/>
              </a:xfrm>
            </p:grpSpPr>
            <p:grpSp>
              <p:nvGrpSpPr>
                <p:cNvPr id="26" name="Groupe 25">
                  <a:extLst>
                    <a:ext uri="{FF2B5EF4-FFF2-40B4-BE49-F238E27FC236}">
                      <a16:creationId xmlns:a16="http://schemas.microsoft.com/office/drawing/2014/main" id="{CBDB1730-9722-E946-B408-A340A5A89CB3}"/>
                    </a:ext>
                  </a:extLst>
                </p:cNvPr>
                <p:cNvGrpSpPr/>
                <p:nvPr/>
              </p:nvGrpSpPr>
              <p:grpSpPr>
                <a:xfrm>
                  <a:off x="-371470" y="0"/>
                  <a:ext cx="2941548" cy="1639748"/>
                  <a:chOff x="-320022" y="-1"/>
                  <a:chExt cx="2943061" cy="1642007"/>
                </a:xfrm>
              </p:grpSpPr>
              <p:sp>
                <p:nvSpPr>
                  <p:cNvPr id="33" name="Rectangle à coins arrondis 17">
                    <a:extLst>
                      <a:ext uri="{FF2B5EF4-FFF2-40B4-BE49-F238E27FC236}">
                        <a16:creationId xmlns:a16="http://schemas.microsoft.com/office/drawing/2014/main" id="{BCDF045E-DF84-E941-B992-4212D16FAEC3}"/>
                      </a:ext>
                    </a:extLst>
                  </p:cNvPr>
                  <p:cNvSpPr/>
                  <p:nvPr/>
                </p:nvSpPr>
                <p:spPr>
                  <a:xfrm>
                    <a:off x="1246320" y="921736"/>
                    <a:ext cx="1376719" cy="72027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ENGAGEMENT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Rectangle à coins arrondis 18">
                    <a:extLst>
                      <a:ext uri="{FF2B5EF4-FFF2-40B4-BE49-F238E27FC236}">
                        <a16:creationId xmlns:a16="http://schemas.microsoft.com/office/drawing/2014/main" id="{0E4207D1-D32B-4E40-AFA9-3CED51F31521}"/>
                      </a:ext>
                    </a:extLst>
                  </p:cNvPr>
                  <p:cNvSpPr/>
                  <p:nvPr/>
                </p:nvSpPr>
                <p:spPr>
                  <a:xfrm>
                    <a:off x="-320022" y="921736"/>
                    <a:ext cx="1328771" cy="720270"/>
                  </a:xfrm>
                  <a:prstGeom prst="round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INTERET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Rectangle à coins arrondis 19">
                    <a:extLst>
                      <a:ext uri="{FF2B5EF4-FFF2-40B4-BE49-F238E27FC236}">
                        <a16:creationId xmlns:a16="http://schemas.microsoft.com/office/drawing/2014/main" id="{5D3BEB09-0A29-134E-B4DC-7B8BBB56B19A}"/>
                      </a:ext>
                    </a:extLst>
                  </p:cNvPr>
                  <p:cNvSpPr/>
                  <p:nvPr/>
                </p:nvSpPr>
                <p:spPr>
                  <a:xfrm>
                    <a:off x="553525" y="-1"/>
                    <a:ext cx="1260192" cy="720270"/>
                  </a:xfrm>
                  <a:prstGeom prst="round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VIGILANCE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Groupe 26">
                  <a:extLst>
                    <a:ext uri="{FF2B5EF4-FFF2-40B4-BE49-F238E27FC236}">
                      <a16:creationId xmlns:a16="http://schemas.microsoft.com/office/drawing/2014/main" id="{DADF5E09-2092-0748-947B-057C9A06A54B}"/>
                    </a:ext>
                  </a:extLst>
                </p:cNvPr>
                <p:cNvGrpSpPr/>
                <p:nvPr/>
              </p:nvGrpSpPr>
              <p:grpSpPr>
                <a:xfrm>
                  <a:off x="381819" y="719279"/>
                  <a:ext cx="1382750" cy="200097"/>
                  <a:chOff x="-306875" y="24797"/>
                  <a:chExt cx="1382750" cy="200097"/>
                </a:xfrm>
              </p:grpSpPr>
              <p:cxnSp>
                <p:nvCxnSpPr>
                  <p:cNvPr id="28" name="Connecteur droit 27">
                    <a:extLst>
                      <a:ext uri="{FF2B5EF4-FFF2-40B4-BE49-F238E27FC236}">
                        <a16:creationId xmlns:a16="http://schemas.microsoft.com/office/drawing/2014/main" id="{22C0D8CB-C68D-AF46-A8C0-C033948F4AD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-306875" y="109959"/>
                    <a:ext cx="0" cy="11493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Connecteur droit 28">
                    <a:extLst>
                      <a:ext uri="{FF2B5EF4-FFF2-40B4-BE49-F238E27FC236}">
                        <a16:creationId xmlns:a16="http://schemas.microsoft.com/office/drawing/2014/main" id="{363DE2D3-25AE-7E41-AF24-5662BEA613F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70510" y="109959"/>
                    <a:ext cx="0" cy="11493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Connecteur droit 29">
                    <a:extLst>
                      <a:ext uri="{FF2B5EF4-FFF2-40B4-BE49-F238E27FC236}">
                        <a16:creationId xmlns:a16="http://schemas.microsoft.com/office/drawing/2014/main" id="{405CBC45-7B62-454C-BAFD-6F0E774C2F81}"/>
                      </a:ext>
                    </a:extLst>
                  </p:cNvPr>
                  <p:cNvCxnSpPr>
                    <a:endCxn id="35" idx="2"/>
                  </p:cNvCxnSpPr>
                  <p:nvPr/>
                </p:nvCxnSpPr>
                <p:spPr>
                  <a:xfrm flipV="1">
                    <a:off x="442705" y="24797"/>
                    <a:ext cx="0" cy="10831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Connecteur droit 30">
                    <a:extLst>
                      <a:ext uri="{FF2B5EF4-FFF2-40B4-BE49-F238E27FC236}">
                        <a16:creationId xmlns:a16="http://schemas.microsoft.com/office/drawing/2014/main" id="{2335BBDB-8C66-9A42-9569-2BA81A2F060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-306874" y="109959"/>
                    <a:ext cx="694055" cy="63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necteur droit 31">
                    <a:extLst>
                      <a:ext uri="{FF2B5EF4-FFF2-40B4-BE49-F238E27FC236}">
                        <a16:creationId xmlns:a16="http://schemas.microsoft.com/office/drawing/2014/main" id="{934CC5C4-F110-114B-80B4-C07FA7C2C14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1820" y="109959"/>
                    <a:ext cx="694055" cy="63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89FA064E-274A-244C-8FA5-4C49C7A1C33C}"/>
                  </a:ext>
                </a:extLst>
              </p:cNvPr>
              <p:cNvGrpSpPr/>
              <p:nvPr/>
            </p:nvGrpSpPr>
            <p:grpSpPr>
              <a:xfrm>
                <a:off x="3719947" y="1819769"/>
                <a:ext cx="2868926" cy="1660254"/>
                <a:chOff x="39198" y="-26393"/>
                <a:chExt cx="2868926" cy="1660254"/>
              </a:xfrm>
            </p:grpSpPr>
            <p:grpSp>
              <p:nvGrpSpPr>
                <p:cNvPr id="16" name="Groupe 15">
                  <a:extLst>
                    <a:ext uri="{FF2B5EF4-FFF2-40B4-BE49-F238E27FC236}">
                      <a16:creationId xmlns:a16="http://schemas.microsoft.com/office/drawing/2014/main" id="{EC268828-27EA-514E-B624-CBE3A94C1F27}"/>
                    </a:ext>
                  </a:extLst>
                </p:cNvPr>
                <p:cNvGrpSpPr/>
                <p:nvPr/>
              </p:nvGrpSpPr>
              <p:grpSpPr>
                <a:xfrm>
                  <a:off x="39198" y="-26393"/>
                  <a:ext cx="2868926" cy="1660254"/>
                  <a:chOff x="67190" y="-26402"/>
                  <a:chExt cx="2869650" cy="1660880"/>
                </a:xfrm>
              </p:grpSpPr>
              <p:sp>
                <p:nvSpPr>
                  <p:cNvPr id="23" name="Rectangle à coins arrondis 15">
                    <a:extLst>
                      <a:ext uri="{FF2B5EF4-FFF2-40B4-BE49-F238E27FC236}">
                        <a16:creationId xmlns:a16="http://schemas.microsoft.com/office/drawing/2014/main" id="{965F12E7-1D88-984E-A552-E3F1DA536688}"/>
                      </a:ext>
                    </a:extLst>
                  </p:cNvPr>
                  <p:cNvSpPr/>
                  <p:nvPr/>
                </p:nvSpPr>
                <p:spPr>
                  <a:xfrm>
                    <a:off x="67190" y="915023"/>
                    <a:ext cx="1260000" cy="719455"/>
                  </a:xfrm>
                  <a:prstGeom prst="round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AUTORITE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Rectangle à coins arrondis 16">
                    <a:extLst>
                      <a:ext uri="{FF2B5EF4-FFF2-40B4-BE49-F238E27FC236}">
                        <a16:creationId xmlns:a16="http://schemas.microsoft.com/office/drawing/2014/main" id="{16849060-668B-634C-9363-992ACC42EBE6}"/>
                      </a:ext>
                    </a:extLst>
                  </p:cNvPr>
                  <p:cNvSpPr/>
                  <p:nvPr/>
                </p:nvSpPr>
                <p:spPr>
                  <a:xfrm>
                    <a:off x="1676840" y="915023"/>
                    <a:ext cx="1260000" cy="719455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POPULARITE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Rectangle à coins arrondis 22">
                    <a:extLst>
                      <a:ext uri="{FF2B5EF4-FFF2-40B4-BE49-F238E27FC236}">
                        <a16:creationId xmlns:a16="http://schemas.microsoft.com/office/drawing/2014/main" id="{F40C6842-5723-654D-A6E6-C9A01E05E16A}"/>
                      </a:ext>
                    </a:extLst>
                  </p:cNvPr>
                  <p:cNvSpPr/>
                  <p:nvPr/>
                </p:nvSpPr>
                <p:spPr>
                  <a:xfrm>
                    <a:off x="920405" y="-26402"/>
                    <a:ext cx="1260000" cy="719455"/>
                  </a:xfrm>
                  <a:prstGeom prst="round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REPUTATION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7" name="Groupe 16">
                  <a:extLst>
                    <a:ext uri="{FF2B5EF4-FFF2-40B4-BE49-F238E27FC236}">
                      <a16:creationId xmlns:a16="http://schemas.microsoft.com/office/drawing/2014/main" id="{5C1EEA25-AC6A-6A40-A05B-F13FBFD28651}"/>
                    </a:ext>
                  </a:extLst>
                </p:cNvPr>
                <p:cNvGrpSpPr/>
                <p:nvPr/>
              </p:nvGrpSpPr>
              <p:grpSpPr>
                <a:xfrm>
                  <a:off x="724150" y="682906"/>
                  <a:ext cx="1494298" cy="230955"/>
                  <a:chOff x="35456" y="0"/>
                  <a:chExt cx="1494298" cy="230955"/>
                </a:xfrm>
              </p:grpSpPr>
              <p:cxnSp>
                <p:nvCxnSpPr>
                  <p:cNvPr id="18" name="Connecteur droit 17">
                    <a:extLst>
                      <a:ext uri="{FF2B5EF4-FFF2-40B4-BE49-F238E27FC236}">
                        <a16:creationId xmlns:a16="http://schemas.microsoft.com/office/drawing/2014/main" id="{B7588100-97B8-7C4D-950A-9960FA15DB2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3668" y="0"/>
                    <a:ext cx="0" cy="11520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Connecteur droit 18">
                    <a:extLst>
                      <a:ext uri="{FF2B5EF4-FFF2-40B4-BE49-F238E27FC236}">
                        <a16:creationId xmlns:a16="http://schemas.microsoft.com/office/drawing/2014/main" id="{B8C4AED3-9505-C049-A8A6-B54AFF31872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529754" y="115747"/>
                    <a:ext cx="0" cy="11493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necteur droit 19">
                    <a:extLst>
                      <a:ext uri="{FF2B5EF4-FFF2-40B4-BE49-F238E27FC236}">
                        <a16:creationId xmlns:a16="http://schemas.microsoft.com/office/drawing/2014/main" id="{55284E8C-C052-EF4E-976D-0C05C44663F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5456" y="115747"/>
                    <a:ext cx="0" cy="11520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Connecteur droit 20">
                    <a:extLst>
                      <a:ext uri="{FF2B5EF4-FFF2-40B4-BE49-F238E27FC236}">
                        <a16:creationId xmlns:a16="http://schemas.microsoft.com/office/drawing/2014/main" id="{E8A6C390-71F1-A046-8E00-9FEBED4026F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7592" y="115747"/>
                    <a:ext cx="694481" cy="8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necteur droit 21">
                    <a:extLst>
                      <a:ext uri="{FF2B5EF4-FFF2-40B4-BE49-F238E27FC236}">
                        <a16:creationId xmlns:a16="http://schemas.microsoft.com/office/drawing/2014/main" id="{9331FF5D-0561-3642-B136-1B6954671FC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5456" y="115747"/>
                    <a:ext cx="840322" cy="8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" name="Rectangle à coins arrondis 23">
                <a:extLst>
                  <a:ext uri="{FF2B5EF4-FFF2-40B4-BE49-F238E27FC236}">
                    <a16:creationId xmlns:a16="http://schemas.microsoft.com/office/drawing/2014/main" id="{A48162F7-FE2A-7241-9ECA-1E2FBE11A8D0}"/>
                  </a:ext>
                </a:extLst>
              </p:cNvPr>
              <p:cNvSpPr/>
              <p:nvPr/>
            </p:nvSpPr>
            <p:spPr>
              <a:xfrm>
                <a:off x="2450808" y="792866"/>
                <a:ext cx="1440137" cy="720067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COMPETENCE</a:t>
                </a:r>
                <a:endParaRPr lang="fr-FR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2431FB76-E4FA-9F44-BF2B-F3EB9DB13DB2}"/>
                </a:ext>
              </a:extLst>
            </p:cNvPr>
            <p:cNvCxnSpPr/>
            <p:nvPr/>
          </p:nvCxnSpPr>
          <p:spPr>
            <a:xfrm flipV="1">
              <a:off x="1240155" y="2643612"/>
              <a:ext cx="694055" cy="6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ZoneTexte 60"/>
          <p:cNvSpPr txBox="1"/>
          <p:nvPr/>
        </p:nvSpPr>
        <p:spPr>
          <a:xfrm>
            <a:off x="1393527" y="5765804"/>
            <a:ext cx="945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Modèle général de l’évaluation de la crédibilité d’une source</a:t>
            </a:r>
            <a:r>
              <a:rPr lang="fr-FR" sz="1600" dirty="0" smtClean="0"/>
              <a:t>; Lucille Geay, André Tricot, Michel Grandaty (2021)</a:t>
            </a:r>
            <a:endParaRPr lang="fr-FR" sz="1600" dirty="0"/>
          </a:p>
        </p:txBody>
      </p:sp>
      <p:sp>
        <p:nvSpPr>
          <p:cNvPr id="62" name="Espace réservé du numéro de diapositive 1"/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4E2FD06-60B0-41A8-A8C9-496E2BC9AF0F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6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81CF8DB-9697-0C4A-8A9D-12EEC18D6B64}"/>
              </a:ext>
            </a:extLst>
          </p:cNvPr>
          <p:cNvGrpSpPr/>
          <p:nvPr/>
        </p:nvGrpSpPr>
        <p:grpSpPr>
          <a:xfrm>
            <a:off x="729592" y="907098"/>
            <a:ext cx="10836278" cy="4361660"/>
            <a:chOff x="606663" y="0"/>
            <a:chExt cx="9544275" cy="3480423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EC74968A-6A17-474C-BF91-76F2BF4EF2AC}"/>
                </a:ext>
              </a:extLst>
            </p:cNvPr>
            <p:cNvGrpSpPr/>
            <p:nvPr/>
          </p:nvGrpSpPr>
          <p:grpSpPr>
            <a:xfrm>
              <a:off x="606663" y="0"/>
              <a:ext cx="9544275" cy="3480423"/>
              <a:chOff x="496738" y="0"/>
              <a:chExt cx="9544798" cy="3480748"/>
            </a:xfrm>
          </p:grpSpPr>
          <p:sp>
            <p:nvSpPr>
              <p:cNvPr id="6" name="Rectangle à coins arrondis 10">
                <a:extLst>
                  <a:ext uri="{FF2B5EF4-FFF2-40B4-BE49-F238E27FC236}">
                    <a16:creationId xmlns:a16="http://schemas.microsoft.com/office/drawing/2014/main" id="{58D79991-63B8-C14F-AAE9-E0715BC95A09}"/>
                  </a:ext>
                </a:extLst>
              </p:cNvPr>
              <p:cNvSpPr/>
              <p:nvPr/>
            </p:nvSpPr>
            <p:spPr>
              <a:xfrm>
                <a:off x="4479403" y="0"/>
                <a:ext cx="1440137" cy="720067"/>
              </a:xfrm>
              <a:prstGeom prst="round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CREDIBLITE</a:t>
                </a:r>
                <a:endParaRPr lang="fr-FR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à coins arrondis 24">
                <a:extLst>
                  <a:ext uri="{FF2B5EF4-FFF2-40B4-BE49-F238E27FC236}">
                    <a16:creationId xmlns:a16="http://schemas.microsoft.com/office/drawing/2014/main" id="{D358D4CA-29B5-4D4A-B715-E31698A978BC}"/>
                  </a:ext>
                </a:extLst>
              </p:cNvPr>
              <p:cNvSpPr/>
              <p:nvPr/>
            </p:nvSpPr>
            <p:spPr>
              <a:xfrm>
                <a:off x="6418126" y="804440"/>
                <a:ext cx="1440137" cy="720067"/>
              </a:xfrm>
              <a:prstGeom prst="round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CONFIANCE</a:t>
                </a:r>
                <a:endParaRPr lang="fr-FR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7E6B0E15-5B03-B94C-8623-99938E37B676}"/>
                  </a:ext>
                </a:extLst>
              </p:cNvPr>
              <p:cNvGrpSpPr/>
              <p:nvPr/>
            </p:nvGrpSpPr>
            <p:grpSpPr>
              <a:xfrm>
                <a:off x="3220560" y="347240"/>
                <a:ext cx="1247447" cy="445626"/>
                <a:chOff x="118545" y="0"/>
                <a:chExt cx="1247447" cy="445626"/>
              </a:xfrm>
            </p:grpSpPr>
            <p:cxnSp>
              <p:nvCxnSpPr>
                <p:cNvPr id="59" name="Connecteur droit 58">
                  <a:extLst>
                    <a:ext uri="{FF2B5EF4-FFF2-40B4-BE49-F238E27FC236}">
                      <a16:creationId xmlns:a16="http://schemas.microsoft.com/office/drawing/2014/main" id="{15230DD1-C3B2-EE4E-8BF0-87404E9E83F1}"/>
                    </a:ext>
                  </a:extLst>
                </p:cNvPr>
                <p:cNvCxnSpPr/>
                <p:nvPr/>
              </p:nvCxnSpPr>
              <p:spPr>
                <a:xfrm flipH="1">
                  <a:off x="118545" y="0"/>
                  <a:ext cx="1247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59">
                  <a:extLst>
                    <a:ext uri="{FF2B5EF4-FFF2-40B4-BE49-F238E27FC236}">
                      <a16:creationId xmlns:a16="http://schemas.microsoft.com/office/drawing/2014/main" id="{3DBE2021-E360-6F43-8BCE-DD7A8625BD18}"/>
                    </a:ext>
                  </a:extLst>
                </p:cNvPr>
                <p:cNvCxnSpPr/>
                <p:nvPr/>
              </p:nvCxnSpPr>
              <p:spPr>
                <a:xfrm>
                  <a:off x="120288" y="0"/>
                  <a:ext cx="0" cy="4456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075B66AF-B832-1645-990C-7B79BFF52320}"/>
                  </a:ext>
                </a:extLst>
              </p:cNvPr>
              <p:cNvGrpSpPr/>
              <p:nvPr/>
            </p:nvGrpSpPr>
            <p:grpSpPr>
              <a:xfrm>
                <a:off x="5916155" y="347240"/>
                <a:ext cx="1247447" cy="445626"/>
                <a:chOff x="175112" y="0"/>
                <a:chExt cx="1247447" cy="445626"/>
              </a:xfrm>
            </p:grpSpPr>
            <p:cxnSp>
              <p:nvCxnSpPr>
                <p:cNvPr id="57" name="Connecteur droit 56">
                  <a:extLst>
                    <a:ext uri="{FF2B5EF4-FFF2-40B4-BE49-F238E27FC236}">
                      <a16:creationId xmlns:a16="http://schemas.microsoft.com/office/drawing/2014/main" id="{929A3FA2-C29D-834B-A9C6-3336A36A64BF}"/>
                    </a:ext>
                  </a:extLst>
                </p:cNvPr>
                <p:cNvCxnSpPr/>
                <p:nvPr/>
              </p:nvCxnSpPr>
              <p:spPr>
                <a:xfrm flipH="1">
                  <a:off x="175112" y="0"/>
                  <a:ext cx="1247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>
                  <a:extLst>
                    <a:ext uri="{FF2B5EF4-FFF2-40B4-BE49-F238E27FC236}">
                      <a16:creationId xmlns:a16="http://schemas.microsoft.com/office/drawing/2014/main" id="{5D0B7473-B352-B546-88FA-1F51BB609B1D}"/>
                    </a:ext>
                  </a:extLst>
                </p:cNvPr>
                <p:cNvCxnSpPr/>
                <p:nvPr/>
              </p:nvCxnSpPr>
              <p:spPr>
                <a:xfrm>
                  <a:off x="1422559" y="0"/>
                  <a:ext cx="0" cy="4456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4459BCF2-07C5-154D-AD5A-7D06674548DB}"/>
                  </a:ext>
                </a:extLst>
              </p:cNvPr>
              <p:cNvGrpSpPr/>
              <p:nvPr/>
            </p:nvGrpSpPr>
            <p:grpSpPr>
              <a:xfrm>
                <a:off x="1780034" y="1510496"/>
                <a:ext cx="2976335" cy="335695"/>
                <a:chOff x="402647" y="0"/>
                <a:chExt cx="2976335" cy="335695"/>
              </a:xfrm>
            </p:grpSpPr>
            <p:grpSp>
              <p:nvGrpSpPr>
                <p:cNvPr id="51" name="Groupe 50">
                  <a:extLst>
                    <a:ext uri="{FF2B5EF4-FFF2-40B4-BE49-F238E27FC236}">
                      <a16:creationId xmlns:a16="http://schemas.microsoft.com/office/drawing/2014/main" id="{E341B5DF-6B8B-7A43-9448-2526CD7637D5}"/>
                    </a:ext>
                  </a:extLst>
                </p:cNvPr>
                <p:cNvGrpSpPr/>
                <p:nvPr/>
              </p:nvGrpSpPr>
              <p:grpSpPr>
                <a:xfrm>
                  <a:off x="402647" y="0"/>
                  <a:ext cx="2976335" cy="104172"/>
                  <a:chOff x="402647" y="0"/>
                  <a:chExt cx="2976335" cy="104172"/>
                </a:xfrm>
              </p:grpSpPr>
              <p:cxnSp>
                <p:nvCxnSpPr>
                  <p:cNvPr id="54" name="Connecteur droit 53">
                    <a:extLst>
                      <a:ext uri="{FF2B5EF4-FFF2-40B4-BE49-F238E27FC236}">
                        <a16:creationId xmlns:a16="http://schemas.microsoft.com/office/drawing/2014/main" id="{1893EFBD-1EE5-A546-98E0-D2F82B43C00E}"/>
                      </a:ext>
                    </a:extLst>
                  </p:cNvPr>
                  <p:cNvCxnSpPr/>
                  <p:nvPr/>
                </p:nvCxnSpPr>
                <p:spPr>
                  <a:xfrm>
                    <a:off x="1824818" y="0"/>
                    <a:ext cx="1447" cy="1005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necteur droit 54">
                    <a:extLst>
                      <a:ext uri="{FF2B5EF4-FFF2-40B4-BE49-F238E27FC236}">
                        <a16:creationId xmlns:a16="http://schemas.microsoft.com/office/drawing/2014/main" id="{193F1781-020E-5C4D-BA7D-828126B7BB4D}"/>
                      </a:ext>
                    </a:extLst>
                  </p:cNvPr>
                  <p:cNvCxnSpPr/>
                  <p:nvPr/>
                </p:nvCxnSpPr>
                <p:spPr>
                  <a:xfrm>
                    <a:off x="402647" y="98385"/>
                    <a:ext cx="142361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Connecteur droit 55">
                    <a:extLst>
                      <a:ext uri="{FF2B5EF4-FFF2-40B4-BE49-F238E27FC236}">
                        <a16:creationId xmlns:a16="http://schemas.microsoft.com/office/drawing/2014/main" id="{24252460-83E0-614A-84E7-8BE042AC4D91}"/>
                      </a:ext>
                    </a:extLst>
                  </p:cNvPr>
                  <p:cNvCxnSpPr/>
                  <p:nvPr/>
                </p:nvCxnSpPr>
                <p:spPr>
                  <a:xfrm>
                    <a:off x="1762996" y="98385"/>
                    <a:ext cx="1615986" cy="57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" name="Connecteur droit 51">
                  <a:extLst>
                    <a:ext uri="{FF2B5EF4-FFF2-40B4-BE49-F238E27FC236}">
                      <a16:creationId xmlns:a16="http://schemas.microsoft.com/office/drawing/2014/main" id="{E1CF8730-641A-554F-B8A4-7BDE4EA821EF}"/>
                    </a:ext>
                  </a:extLst>
                </p:cNvPr>
                <p:cNvCxnSpPr/>
                <p:nvPr/>
              </p:nvCxnSpPr>
              <p:spPr>
                <a:xfrm>
                  <a:off x="402647" y="104172"/>
                  <a:ext cx="0" cy="2315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52">
                  <a:extLst>
                    <a:ext uri="{FF2B5EF4-FFF2-40B4-BE49-F238E27FC236}">
                      <a16:creationId xmlns:a16="http://schemas.microsoft.com/office/drawing/2014/main" id="{AB4EB0B8-A9F3-2C4F-B25F-23ECBFAEAAAD}"/>
                    </a:ext>
                  </a:extLst>
                </p:cNvPr>
                <p:cNvCxnSpPr/>
                <p:nvPr/>
              </p:nvCxnSpPr>
              <p:spPr>
                <a:xfrm>
                  <a:off x="3372175" y="104172"/>
                  <a:ext cx="0" cy="2315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8596FCF5-BBF0-1C4D-8C91-E1080E0911D8}"/>
                  </a:ext>
                </a:extLst>
              </p:cNvPr>
              <p:cNvGrpSpPr/>
              <p:nvPr/>
            </p:nvGrpSpPr>
            <p:grpSpPr>
              <a:xfrm>
                <a:off x="5554359" y="1510496"/>
                <a:ext cx="3032861" cy="335695"/>
                <a:chOff x="380475" y="0"/>
                <a:chExt cx="3032861" cy="335695"/>
              </a:xfrm>
            </p:grpSpPr>
            <p:grpSp>
              <p:nvGrpSpPr>
                <p:cNvPr id="45" name="Groupe 44">
                  <a:extLst>
                    <a:ext uri="{FF2B5EF4-FFF2-40B4-BE49-F238E27FC236}">
                      <a16:creationId xmlns:a16="http://schemas.microsoft.com/office/drawing/2014/main" id="{FD7D6B3F-6CEB-2A48-A11B-C4DADF0FC538}"/>
                    </a:ext>
                  </a:extLst>
                </p:cNvPr>
                <p:cNvGrpSpPr/>
                <p:nvPr/>
              </p:nvGrpSpPr>
              <p:grpSpPr>
                <a:xfrm>
                  <a:off x="380475" y="0"/>
                  <a:ext cx="3032861" cy="104172"/>
                  <a:chOff x="380475" y="0"/>
                  <a:chExt cx="3032861" cy="104172"/>
                </a:xfrm>
              </p:grpSpPr>
              <p:cxnSp>
                <p:nvCxnSpPr>
                  <p:cNvPr id="48" name="Connecteur droit 47">
                    <a:extLst>
                      <a:ext uri="{FF2B5EF4-FFF2-40B4-BE49-F238E27FC236}">
                        <a16:creationId xmlns:a16="http://schemas.microsoft.com/office/drawing/2014/main" id="{4967C702-8853-BB4C-9B56-BD70034969E1}"/>
                      </a:ext>
                    </a:extLst>
                  </p:cNvPr>
                  <p:cNvCxnSpPr/>
                  <p:nvPr/>
                </p:nvCxnSpPr>
                <p:spPr>
                  <a:xfrm>
                    <a:off x="1988271" y="0"/>
                    <a:ext cx="1447" cy="1005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cteur droit 48">
                    <a:extLst>
                      <a:ext uri="{FF2B5EF4-FFF2-40B4-BE49-F238E27FC236}">
                        <a16:creationId xmlns:a16="http://schemas.microsoft.com/office/drawing/2014/main" id="{E43CFA6A-EB42-E94A-95A2-058DB858EF29}"/>
                      </a:ext>
                    </a:extLst>
                  </p:cNvPr>
                  <p:cNvCxnSpPr/>
                  <p:nvPr/>
                </p:nvCxnSpPr>
                <p:spPr>
                  <a:xfrm>
                    <a:off x="1989718" y="104172"/>
                    <a:ext cx="142361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Connecteur droit 49">
                    <a:extLst>
                      <a:ext uri="{FF2B5EF4-FFF2-40B4-BE49-F238E27FC236}">
                        <a16:creationId xmlns:a16="http://schemas.microsoft.com/office/drawing/2014/main" id="{45A72B2E-8F6F-B34E-959F-876DCD497D18}"/>
                      </a:ext>
                    </a:extLst>
                  </p:cNvPr>
                  <p:cNvCxnSpPr/>
                  <p:nvPr/>
                </p:nvCxnSpPr>
                <p:spPr>
                  <a:xfrm>
                    <a:off x="380475" y="98385"/>
                    <a:ext cx="1607796" cy="57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" name="Connecteur droit 45">
                  <a:extLst>
                    <a:ext uri="{FF2B5EF4-FFF2-40B4-BE49-F238E27FC236}">
                      <a16:creationId xmlns:a16="http://schemas.microsoft.com/office/drawing/2014/main" id="{C8FC0D4B-7E13-384D-B704-7C4CB7C17129}"/>
                    </a:ext>
                  </a:extLst>
                </p:cNvPr>
                <p:cNvCxnSpPr/>
                <p:nvPr/>
              </p:nvCxnSpPr>
              <p:spPr>
                <a:xfrm>
                  <a:off x="380475" y="104172"/>
                  <a:ext cx="0" cy="2315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46">
                  <a:extLst>
                    <a:ext uri="{FF2B5EF4-FFF2-40B4-BE49-F238E27FC236}">
                      <a16:creationId xmlns:a16="http://schemas.microsoft.com/office/drawing/2014/main" id="{4C44B81A-E3B2-E747-85F2-CA47542ADD06}"/>
                    </a:ext>
                  </a:extLst>
                </p:cNvPr>
                <p:cNvCxnSpPr/>
                <p:nvPr/>
              </p:nvCxnSpPr>
              <p:spPr>
                <a:xfrm>
                  <a:off x="3413336" y="104172"/>
                  <a:ext cx="0" cy="2315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1BE25B16-6D40-FC4E-8640-77DA66B385BA}"/>
                  </a:ext>
                </a:extLst>
              </p:cNvPr>
              <p:cNvGrpSpPr/>
              <p:nvPr/>
            </p:nvGrpSpPr>
            <p:grpSpPr>
              <a:xfrm>
                <a:off x="496738" y="1846161"/>
                <a:ext cx="2707369" cy="1634587"/>
                <a:chOff x="496738" y="-1"/>
                <a:chExt cx="2707369" cy="1634587"/>
              </a:xfrm>
            </p:grpSpPr>
            <p:grpSp>
              <p:nvGrpSpPr>
                <p:cNvPr id="36" name="Groupe 35">
                  <a:extLst>
                    <a:ext uri="{FF2B5EF4-FFF2-40B4-BE49-F238E27FC236}">
                      <a16:creationId xmlns:a16="http://schemas.microsoft.com/office/drawing/2014/main" id="{433D1549-2404-7048-A28B-5F6EB42E475A}"/>
                    </a:ext>
                  </a:extLst>
                </p:cNvPr>
                <p:cNvGrpSpPr/>
                <p:nvPr/>
              </p:nvGrpSpPr>
              <p:grpSpPr>
                <a:xfrm>
                  <a:off x="496738" y="-1"/>
                  <a:ext cx="2707369" cy="1634587"/>
                  <a:chOff x="543426" y="-1"/>
                  <a:chExt cx="2708284" cy="1634780"/>
                </a:xfrm>
              </p:grpSpPr>
              <p:sp>
                <p:nvSpPr>
                  <p:cNvPr id="42" name="Rectangle à coins arrondis 13">
                    <a:extLst>
                      <a:ext uri="{FF2B5EF4-FFF2-40B4-BE49-F238E27FC236}">
                        <a16:creationId xmlns:a16="http://schemas.microsoft.com/office/drawing/2014/main" id="{7CCCBB10-C2B9-C747-9CFB-A9416D0D2FCB}"/>
                      </a:ext>
                    </a:extLst>
                  </p:cNvPr>
                  <p:cNvSpPr/>
                  <p:nvPr/>
                </p:nvSpPr>
                <p:spPr>
                  <a:xfrm>
                    <a:off x="543426" y="914627"/>
                    <a:ext cx="1260546" cy="720152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THEORIE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Rectangle à coins arrondis 14">
                    <a:extLst>
                      <a:ext uri="{FF2B5EF4-FFF2-40B4-BE49-F238E27FC236}">
                        <a16:creationId xmlns:a16="http://schemas.microsoft.com/office/drawing/2014/main" id="{1C540C30-F555-1D40-BE10-62CA86FCC6E7}"/>
                      </a:ext>
                    </a:extLst>
                  </p:cNvPr>
                  <p:cNvSpPr/>
                  <p:nvPr/>
                </p:nvSpPr>
                <p:spPr>
                  <a:xfrm>
                    <a:off x="1991164" y="914623"/>
                    <a:ext cx="1260546" cy="720152"/>
                  </a:xfrm>
                  <a:prstGeom prst="roundRect">
                    <a:avLst/>
                  </a:prstGeom>
                  <a:solidFill>
                    <a:srgbClr val="FF99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EXPERIENCE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Rectangle à coins arrondis 20">
                    <a:extLst>
                      <a:ext uri="{FF2B5EF4-FFF2-40B4-BE49-F238E27FC236}">
                        <a16:creationId xmlns:a16="http://schemas.microsoft.com/office/drawing/2014/main" id="{A4AF0542-F9FB-7641-9A89-141FEED6FED5}"/>
                      </a:ext>
                    </a:extLst>
                  </p:cNvPr>
                  <p:cNvSpPr/>
                  <p:nvPr/>
                </p:nvSpPr>
                <p:spPr>
                  <a:xfrm>
                    <a:off x="1181614" y="-1"/>
                    <a:ext cx="1260546" cy="720152"/>
                  </a:xfrm>
                  <a:prstGeom prst="roundRect">
                    <a:avLst/>
                  </a:prstGeom>
                  <a:solidFill>
                    <a:srgbClr val="FF99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EXPERTISE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7" name="Groupe 36">
                  <a:extLst>
                    <a:ext uri="{FF2B5EF4-FFF2-40B4-BE49-F238E27FC236}">
                      <a16:creationId xmlns:a16="http://schemas.microsoft.com/office/drawing/2014/main" id="{EEA4ACA9-AA80-AB42-A1AD-A6F474B89C4D}"/>
                    </a:ext>
                  </a:extLst>
                </p:cNvPr>
                <p:cNvGrpSpPr/>
                <p:nvPr/>
              </p:nvGrpSpPr>
              <p:grpSpPr>
                <a:xfrm>
                  <a:off x="1134708" y="720066"/>
                  <a:ext cx="1379296" cy="193795"/>
                  <a:chOff x="446014" y="31372"/>
                  <a:chExt cx="1379296" cy="193795"/>
                </a:xfrm>
              </p:grpSpPr>
              <p:cxnSp>
                <p:nvCxnSpPr>
                  <p:cNvPr id="38" name="Connecteur droit 37">
                    <a:extLst>
                      <a:ext uri="{FF2B5EF4-FFF2-40B4-BE49-F238E27FC236}">
                        <a16:creationId xmlns:a16="http://schemas.microsoft.com/office/drawing/2014/main" id="{51A8D7E8-5A96-764E-A124-898283C62E0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6014" y="109959"/>
                    <a:ext cx="0" cy="11520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necteur droit 38">
                    <a:extLst>
                      <a:ext uri="{FF2B5EF4-FFF2-40B4-BE49-F238E27FC236}">
                        <a16:creationId xmlns:a16="http://schemas.microsoft.com/office/drawing/2014/main" id="{0D901609-85AB-9C4B-9CBD-B27F85C7A09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825310" y="109959"/>
                    <a:ext cx="0" cy="11520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eur droit 39">
                    <a:extLst>
                      <a:ext uri="{FF2B5EF4-FFF2-40B4-BE49-F238E27FC236}">
                        <a16:creationId xmlns:a16="http://schemas.microsoft.com/office/drawing/2014/main" id="{AB567C43-6F03-7849-B62C-E6ECF3CF57E2}"/>
                      </a:ext>
                    </a:extLst>
                  </p:cNvPr>
                  <p:cNvCxnSpPr>
                    <a:endCxn id="44" idx="2"/>
                  </p:cNvCxnSpPr>
                  <p:nvPr/>
                </p:nvCxnSpPr>
                <p:spPr>
                  <a:xfrm flipV="1">
                    <a:off x="1076076" y="31372"/>
                    <a:ext cx="0" cy="7762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Connecteur droit 40">
                    <a:extLst>
                      <a:ext uri="{FF2B5EF4-FFF2-40B4-BE49-F238E27FC236}">
                        <a16:creationId xmlns:a16="http://schemas.microsoft.com/office/drawing/2014/main" id="{8E943253-8011-BB43-8D48-7E81693EBD2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30829" y="109959"/>
                    <a:ext cx="694481" cy="8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A4BB3B56-DF70-CC4F-8585-84B33E7CC7EC}"/>
                  </a:ext>
                </a:extLst>
              </p:cNvPr>
              <p:cNvGrpSpPr/>
              <p:nvPr/>
            </p:nvGrpSpPr>
            <p:grpSpPr>
              <a:xfrm>
                <a:off x="7099988" y="1840374"/>
                <a:ext cx="2941548" cy="1639748"/>
                <a:chOff x="-371470" y="0"/>
                <a:chExt cx="2941548" cy="1639748"/>
              </a:xfrm>
            </p:grpSpPr>
            <p:grpSp>
              <p:nvGrpSpPr>
                <p:cNvPr id="26" name="Groupe 25">
                  <a:extLst>
                    <a:ext uri="{FF2B5EF4-FFF2-40B4-BE49-F238E27FC236}">
                      <a16:creationId xmlns:a16="http://schemas.microsoft.com/office/drawing/2014/main" id="{CBDB1730-9722-E946-B408-A340A5A89CB3}"/>
                    </a:ext>
                  </a:extLst>
                </p:cNvPr>
                <p:cNvGrpSpPr/>
                <p:nvPr/>
              </p:nvGrpSpPr>
              <p:grpSpPr>
                <a:xfrm>
                  <a:off x="-371470" y="0"/>
                  <a:ext cx="2941548" cy="1639748"/>
                  <a:chOff x="-320022" y="-1"/>
                  <a:chExt cx="2943061" cy="1642007"/>
                </a:xfrm>
              </p:grpSpPr>
              <p:sp>
                <p:nvSpPr>
                  <p:cNvPr id="33" name="Rectangle à coins arrondis 17">
                    <a:extLst>
                      <a:ext uri="{FF2B5EF4-FFF2-40B4-BE49-F238E27FC236}">
                        <a16:creationId xmlns:a16="http://schemas.microsoft.com/office/drawing/2014/main" id="{BCDF045E-DF84-E941-B992-4212D16FAEC3}"/>
                      </a:ext>
                    </a:extLst>
                  </p:cNvPr>
                  <p:cNvSpPr/>
                  <p:nvPr/>
                </p:nvSpPr>
                <p:spPr>
                  <a:xfrm>
                    <a:off x="1246320" y="921736"/>
                    <a:ext cx="1376719" cy="720270"/>
                  </a:xfrm>
                  <a:prstGeom prst="roundRect">
                    <a:avLst/>
                  </a:prstGeom>
                  <a:solidFill>
                    <a:srgbClr val="FF99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ENGAGEMENT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Rectangle à coins arrondis 18">
                    <a:extLst>
                      <a:ext uri="{FF2B5EF4-FFF2-40B4-BE49-F238E27FC236}">
                        <a16:creationId xmlns:a16="http://schemas.microsoft.com/office/drawing/2014/main" id="{0E4207D1-D32B-4E40-AFA9-3CED51F31521}"/>
                      </a:ext>
                    </a:extLst>
                  </p:cNvPr>
                  <p:cNvSpPr/>
                  <p:nvPr/>
                </p:nvSpPr>
                <p:spPr>
                  <a:xfrm>
                    <a:off x="-320022" y="921736"/>
                    <a:ext cx="1328771" cy="72027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INTERET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Rectangle à coins arrondis 19">
                    <a:extLst>
                      <a:ext uri="{FF2B5EF4-FFF2-40B4-BE49-F238E27FC236}">
                        <a16:creationId xmlns:a16="http://schemas.microsoft.com/office/drawing/2014/main" id="{5D3BEB09-0A29-134E-B4DC-7B8BBB56B19A}"/>
                      </a:ext>
                    </a:extLst>
                  </p:cNvPr>
                  <p:cNvSpPr/>
                  <p:nvPr/>
                </p:nvSpPr>
                <p:spPr>
                  <a:xfrm>
                    <a:off x="553525" y="-1"/>
                    <a:ext cx="1260192" cy="720270"/>
                  </a:xfrm>
                  <a:prstGeom prst="roundRect">
                    <a:avLst/>
                  </a:prstGeom>
                  <a:solidFill>
                    <a:srgbClr val="FF99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VIGILANCE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Groupe 26">
                  <a:extLst>
                    <a:ext uri="{FF2B5EF4-FFF2-40B4-BE49-F238E27FC236}">
                      <a16:creationId xmlns:a16="http://schemas.microsoft.com/office/drawing/2014/main" id="{DADF5E09-2092-0748-947B-057C9A06A54B}"/>
                    </a:ext>
                  </a:extLst>
                </p:cNvPr>
                <p:cNvGrpSpPr/>
                <p:nvPr/>
              </p:nvGrpSpPr>
              <p:grpSpPr>
                <a:xfrm>
                  <a:off x="381819" y="719279"/>
                  <a:ext cx="1382750" cy="200097"/>
                  <a:chOff x="-306875" y="24797"/>
                  <a:chExt cx="1382750" cy="200097"/>
                </a:xfrm>
              </p:grpSpPr>
              <p:cxnSp>
                <p:nvCxnSpPr>
                  <p:cNvPr id="28" name="Connecteur droit 27">
                    <a:extLst>
                      <a:ext uri="{FF2B5EF4-FFF2-40B4-BE49-F238E27FC236}">
                        <a16:creationId xmlns:a16="http://schemas.microsoft.com/office/drawing/2014/main" id="{22C0D8CB-C68D-AF46-A8C0-C033948F4AD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-306875" y="109959"/>
                    <a:ext cx="0" cy="11493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Connecteur droit 28">
                    <a:extLst>
                      <a:ext uri="{FF2B5EF4-FFF2-40B4-BE49-F238E27FC236}">
                        <a16:creationId xmlns:a16="http://schemas.microsoft.com/office/drawing/2014/main" id="{363DE2D3-25AE-7E41-AF24-5662BEA613F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70510" y="109959"/>
                    <a:ext cx="0" cy="11493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Connecteur droit 29">
                    <a:extLst>
                      <a:ext uri="{FF2B5EF4-FFF2-40B4-BE49-F238E27FC236}">
                        <a16:creationId xmlns:a16="http://schemas.microsoft.com/office/drawing/2014/main" id="{405CBC45-7B62-454C-BAFD-6F0E774C2F81}"/>
                      </a:ext>
                    </a:extLst>
                  </p:cNvPr>
                  <p:cNvCxnSpPr>
                    <a:endCxn id="35" idx="2"/>
                  </p:cNvCxnSpPr>
                  <p:nvPr/>
                </p:nvCxnSpPr>
                <p:spPr>
                  <a:xfrm flipV="1">
                    <a:off x="442705" y="24797"/>
                    <a:ext cx="0" cy="10831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Connecteur droit 30">
                    <a:extLst>
                      <a:ext uri="{FF2B5EF4-FFF2-40B4-BE49-F238E27FC236}">
                        <a16:creationId xmlns:a16="http://schemas.microsoft.com/office/drawing/2014/main" id="{2335BBDB-8C66-9A42-9569-2BA81A2F060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-306874" y="109959"/>
                    <a:ext cx="694055" cy="63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necteur droit 31">
                    <a:extLst>
                      <a:ext uri="{FF2B5EF4-FFF2-40B4-BE49-F238E27FC236}">
                        <a16:creationId xmlns:a16="http://schemas.microsoft.com/office/drawing/2014/main" id="{934CC5C4-F110-114B-80B4-C07FA7C2C14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1820" y="109959"/>
                    <a:ext cx="694055" cy="63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89FA064E-274A-244C-8FA5-4C49C7A1C33C}"/>
                  </a:ext>
                </a:extLst>
              </p:cNvPr>
              <p:cNvGrpSpPr/>
              <p:nvPr/>
            </p:nvGrpSpPr>
            <p:grpSpPr>
              <a:xfrm>
                <a:off x="3719947" y="1819769"/>
                <a:ext cx="2868926" cy="1660254"/>
                <a:chOff x="39198" y="-26393"/>
                <a:chExt cx="2868926" cy="1660254"/>
              </a:xfrm>
            </p:grpSpPr>
            <p:grpSp>
              <p:nvGrpSpPr>
                <p:cNvPr id="16" name="Groupe 15">
                  <a:extLst>
                    <a:ext uri="{FF2B5EF4-FFF2-40B4-BE49-F238E27FC236}">
                      <a16:creationId xmlns:a16="http://schemas.microsoft.com/office/drawing/2014/main" id="{EC268828-27EA-514E-B624-CBE3A94C1F27}"/>
                    </a:ext>
                  </a:extLst>
                </p:cNvPr>
                <p:cNvGrpSpPr/>
                <p:nvPr/>
              </p:nvGrpSpPr>
              <p:grpSpPr>
                <a:xfrm>
                  <a:off x="39198" y="-26393"/>
                  <a:ext cx="2868926" cy="1660254"/>
                  <a:chOff x="67190" y="-26402"/>
                  <a:chExt cx="2869650" cy="1660880"/>
                </a:xfrm>
              </p:grpSpPr>
              <p:sp>
                <p:nvSpPr>
                  <p:cNvPr id="23" name="Rectangle à coins arrondis 15">
                    <a:extLst>
                      <a:ext uri="{FF2B5EF4-FFF2-40B4-BE49-F238E27FC236}">
                        <a16:creationId xmlns:a16="http://schemas.microsoft.com/office/drawing/2014/main" id="{965F12E7-1D88-984E-A552-E3F1DA536688}"/>
                      </a:ext>
                    </a:extLst>
                  </p:cNvPr>
                  <p:cNvSpPr/>
                  <p:nvPr/>
                </p:nvSpPr>
                <p:spPr>
                  <a:xfrm>
                    <a:off x="67190" y="915023"/>
                    <a:ext cx="1260000" cy="719455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AUTORITE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Rectangle à coins arrondis 16">
                    <a:extLst>
                      <a:ext uri="{FF2B5EF4-FFF2-40B4-BE49-F238E27FC236}">
                        <a16:creationId xmlns:a16="http://schemas.microsoft.com/office/drawing/2014/main" id="{16849060-668B-634C-9363-992ACC42EBE6}"/>
                      </a:ext>
                    </a:extLst>
                  </p:cNvPr>
                  <p:cNvSpPr/>
                  <p:nvPr/>
                </p:nvSpPr>
                <p:spPr>
                  <a:xfrm>
                    <a:off x="1676840" y="915023"/>
                    <a:ext cx="1260000" cy="719455"/>
                  </a:xfrm>
                  <a:prstGeom prst="roundRect">
                    <a:avLst/>
                  </a:prstGeom>
                  <a:solidFill>
                    <a:srgbClr val="FF99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POPULARITE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Rectangle à coins arrondis 22">
                    <a:extLst>
                      <a:ext uri="{FF2B5EF4-FFF2-40B4-BE49-F238E27FC236}">
                        <a16:creationId xmlns:a16="http://schemas.microsoft.com/office/drawing/2014/main" id="{F40C6842-5723-654D-A6E6-C9A01E05E16A}"/>
                      </a:ext>
                    </a:extLst>
                  </p:cNvPr>
                  <p:cNvSpPr/>
                  <p:nvPr/>
                </p:nvSpPr>
                <p:spPr>
                  <a:xfrm>
                    <a:off x="920405" y="-26402"/>
                    <a:ext cx="1260000" cy="719455"/>
                  </a:xfrm>
                  <a:prstGeom prst="roundRect">
                    <a:avLst/>
                  </a:prstGeom>
                  <a:solidFill>
                    <a:srgbClr val="FF99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REPUTATION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7" name="Groupe 16">
                  <a:extLst>
                    <a:ext uri="{FF2B5EF4-FFF2-40B4-BE49-F238E27FC236}">
                      <a16:creationId xmlns:a16="http://schemas.microsoft.com/office/drawing/2014/main" id="{5C1EEA25-AC6A-6A40-A05B-F13FBFD28651}"/>
                    </a:ext>
                  </a:extLst>
                </p:cNvPr>
                <p:cNvGrpSpPr/>
                <p:nvPr/>
              </p:nvGrpSpPr>
              <p:grpSpPr>
                <a:xfrm>
                  <a:off x="724150" y="682906"/>
                  <a:ext cx="1494298" cy="230955"/>
                  <a:chOff x="35456" y="0"/>
                  <a:chExt cx="1494298" cy="230955"/>
                </a:xfrm>
              </p:grpSpPr>
              <p:cxnSp>
                <p:nvCxnSpPr>
                  <p:cNvPr id="18" name="Connecteur droit 17">
                    <a:extLst>
                      <a:ext uri="{FF2B5EF4-FFF2-40B4-BE49-F238E27FC236}">
                        <a16:creationId xmlns:a16="http://schemas.microsoft.com/office/drawing/2014/main" id="{B7588100-97B8-7C4D-950A-9960FA15DB2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3668" y="0"/>
                    <a:ext cx="0" cy="11520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Connecteur droit 18">
                    <a:extLst>
                      <a:ext uri="{FF2B5EF4-FFF2-40B4-BE49-F238E27FC236}">
                        <a16:creationId xmlns:a16="http://schemas.microsoft.com/office/drawing/2014/main" id="{B8C4AED3-9505-C049-A8A6-B54AFF31872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529754" y="115747"/>
                    <a:ext cx="0" cy="11493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necteur droit 19">
                    <a:extLst>
                      <a:ext uri="{FF2B5EF4-FFF2-40B4-BE49-F238E27FC236}">
                        <a16:creationId xmlns:a16="http://schemas.microsoft.com/office/drawing/2014/main" id="{55284E8C-C052-EF4E-976D-0C05C44663F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5456" y="115747"/>
                    <a:ext cx="0" cy="11520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Connecteur droit 20">
                    <a:extLst>
                      <a:ext uri="{FF2B5EF4-FFF2-40B4-BE49-F238E27FC236}">
                        <a16:creationId xmlns:a16="http://schemas.microsoft.com/office/drawing/2014/main" id="{E8A6C390-71F1-A046-8E00-9FEBED4026F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7592" y="115747"/>
                    <a:ext cx="694481" cy="8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necteur droit 21">
                    <a:extLst>
                      <a:ext uri="{FF2B5EF4-FFF2-40B4-BE49-F238E27FC236}">
                        <a16:creationId xmlns:a16="http://schemas.microsoft.com/office/drawing/2014/main" id="{9331FF5D-0561-3642-B136-1B6954671FC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5456" y="115747"/>
                    <a:ext cx="840322" cy="8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" name="Rectangle à coins arrondis 23">
                <a:extLst>
                  <a:ext uri="{FF2B5EF4-FFF2-40B4-BE49-F238E27FC236}">
                    <a16:creationId xmlns:a16="http://schemas.microsoft.com/office/drawing/2014/main" id="{A48162F7-FE2A-7241-9ECA-1E2FBE11A8D0}"/>
                  </a:ext>
                </a:extLst>
              </p:cNvPr>
              <p:cNvSpPr/>
              <p:nvPr/>
            </p:nvSpPr>
            <p:spPr>
              <a:xfrm>
                <a:off x="2450808" y="792866"/>
                <a:ext cx="1440137" cy="720067"/>
              </a:xfrm>
              <a:prstGeom prst="round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COMPETENCE</a:t>
                </a:r>
                <a:endParaRPr lang="fr-FR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2431FB76-E4FA-9F44-BF2B-F3EB9DB13DB2}"/>
                </a:ext>
              </a:extLst>
            </p:cNvPr>
            <p:cNvCxnSpPr/>
            <p:nvPr/>
          </p:nvCxnSpPr>
          <p:spPr>
            <a:xfrm flipV="1">
              <a:off x="1240155" y="2643612"/>
              <a:ext cx="694055" cy="6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ZoneTexte 60"/>
          <p:cNvSpPr txBox="1"/>
          <p:nvPr/>
        </p:nvSpPr>
        <p:spPr>
          <a:xfrm>
            <a:off x="1393527" y="5765804"/>
            <a:ext cx="945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Modèle général de l’évaluation de la crédibilité d’une source</a:t>
            </a:r>
            <a:r>
              <a:rPr lang="fr-FR" sz="1600" dirty="0" smtClean="0"/>
              <a:t>; Lucille Geay, André Tricot, Michel Grandaty (2021)</a:t>
            </a:r>
            <a:endParaRPr lang="fr-FR" sz="1600" dirty="0"/>
          </a:p>
        </p:txBody>
      </p:sp>
      <p:sp>
        <p:nvSpPr>
          <p:cNvPr id="62" name="Espace réservé du numéro de diapositive 1"/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4E2FD06-60B0-41A8-A8C9-496E2BC9AF0F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3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90600" y="517526"/>
            <a:ext cx="10515600" cy="700350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/>
              <a:t>PARADIGME EXPÉRIMENTAL</a:t>
            </a:r>
            <a:endParaRPr lang="fr-FR" sz="24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990600" y="1217876"/>
            <a:ext cx="10515600" cy="496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r>
              <a:rPr lang="fr-FR" sz="1870" dirty="0" smtClean="0"/>
              <a:t>13 classes recrutées sur 7 établissements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70" dirty="0" smtClean="0"/>
              <a:t> 4 CM1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70" dirty="0" smtClean="0"/>
              <a:t> 4 CM2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70" dirty="0" smtClean="0"/>
              <a:t> 5 CM1-CM2</a:t>
            </a:r>
          </a:p>
          <a:p>
            <a:pPr marL="0" indent="0">
              <a:buFont typeface="Montserrat"/>
              <a:buNone/>
            </a:pPr>
            <a:r>
              <a:rPr lang="fr-FR" sz="1870" dirty="0" smtClean="0"/>
              <a:t>≈ 315 élèves au total</a:t>
            </a:r>
          </a:p>
          <a:p>
            <a:pPr marL="0" indent="0">
              <a:buFont typeface="Montserrat"/>
              <a:buNone/>
            </a:pPr>
            <a:endParaRPr lang="fr-FR" sz="1870" dirty="0" smtClean="0"/>
          </a:p>
          <a:p>
            <a:pPr marL="0" indent="0">
              <a:buFont typeface="Montserrat"/>
              <a:buNone/>
            </a:pPr>
            <a:r>
              <a:rPr lang="fr-FR" sz="1870" dirty="0" smtClean="0"/>
              <a:t>3 manipulations expérimentales = 3 séances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70" dirty="0" smtClean="0"/>
              <a:t>Manip 1 : séance REPUTATION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70" dirty="0" smtClean="0"/>
              <a:t>Manip 2 : séance EXPERTISE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70" dirty="0" smtClean="0"/>
              <a:t>Manip 3 : séance VIGILANCE</a:t>
            </a:r>
          </a:p>
          <a:p>
            <a:pPr marL="0" indent="0">
              <a:buFont typeface="Montserrat"/>
              <a:buNone/>
            </a:pPr>
            <a:endParaRPr lang="fr-FR" sz="1870" dirty="0" smtClean="0"/>
          </a:p>
          <a:p>
            <a:pPr marL="0" indent="0">
              <a:buFont typeface="Montserrat"/>
              <a:buNone/>
            </a:pPr>
            <a:r>
              <a:rPr lang="fr-FR" sz="1870" dirty="0" smtClean="0"/>
              <a:t>2 Modalités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70" dirty="0" smtClean="0"/>
              <a:t>expérimentale : intervention 45min + évaluation immédiate + évaluation différée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70" dirty="0" smtClean="0"/>
              <a:t>contrôle : évaluation immédiate + évaluation différée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800" dirty="0" smtClean="0"/>
          </a:p>
          <a:p>
            <a:pPr marL="0" indent="0">
              <a:buFont typeface="Montserrat"/>
              <a:buNone/>
            </a:pPr>
            <a:endParaRPr lang="fr-FR" dirty="0" smtClean="0"/>
          </a:p>
          <a:p>
            <a:pPr marL="114300" indent="0">
              <a:buFont typeface="Montserrat"/>
              <a:buNone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4E2FD06-60B0-41A8-A8C9-496E2BC9AF0F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8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628073" y="1182255"/>
            <a:ext cx="10483272" cy="4876800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Font typeface="+mj-lt"/>
              <a:buAutoNum type="arabicPeriod"/>
            </a:pPr>
            <a:r>
              <a:rPr lang="fr-FR" dirty="0" smtClean="0"/>
              <a:t>Présentation de 3 sources d’information et d’un sujet </a:t>
            </a:r>
          </a:p>
          <a:p>
            <a:pPr marL="571500" indent="-457200">
              <a:lnSpc>
                <a:spcPct val="200000"/>
              </a:lnSpc>
              <a:buFont typeface="+mj-lt"/>
              <a:buAutoNum type="arabicPeriod"/>
            </a:pPr>
            <a:r>
              <a:rPr lang="fr-FR" dirty="0" smtClean="0"/>
              <a:t>Conceptualisation :</a:t>
            </a:r>
            <a:r>
              <a:rPr lang="fr-FR" dirty="0"/>
              <a:t> </a:t>
            </a:r>
            <a:endParaRPr lang="fr-FR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Identification des concepts de la séance (étiquetage)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Définition des concepts (mots clés pour catégorisation)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Mise en relation des concepts entre eux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dirty="0"/>
          </a:p>
          <a:p>
            <a:pPr marL="571500" indent="-457200">
              <a:lnSpc>
                <a:spcPct val="200000"/>
              </a:lnSpc>
              <a:buFont typeface="+mj-lt"/>
              <a:buAutoNum type="arabicPeriod" startAt="3"/>
            </a:pPr>
            <a:r>
              <a:rPr lang="fr-FR" dirty="0" smtClean="0"/>
              <a:t>Identification des sources</a:t>
            </a:r>
          </a:p>
          <a:p>
            <a:pPr marL="571500" indent="-457200">
              <a:lnSpc>
                <a:spcPct val="200000"/>
              </a:lnSpc>
              <a:buFont typeface="+mj-lt"/>
              <a:buAutoNum type="arabicPeriod" startAt="3"/>
            </a:pPr>
            <a:r>
              <a:rPr lang="fr-FR" dirty="0" smtClean="0"/>
              <a:t>Lecture d’information produite par les sources</a:t>
            </a:r>
          </a:p>
          <a:p>
            <a:pPr marL="571500" indent="-457200">
              <a:lnSpc>
                <a:spcPct val="200000"/>
              </a:lnSpc>
              <a:buFont typeface="+mj-lt"/>
              <a:buAutoNum type="arabicPeriod" startAt="3"/>
            </a:pPr>
            <a:r>
              <a:rPr lang="fr-FR" dirty="0" smtClean="0"/>
              <a:t>Production d’un texte informatif à partir des sources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 startAt="3"/>
            </a:pPr>
            <a:endParaRPr lang="fr-FR" dirty="0" smtClean="0"/>
          </a:p>
          <a:p>
            <a:pPr marL="114300" indent="0">
              <a:lnSpc>
                <a:spcPct val="150000"/>
              </a:lnSpc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09400" y="593367"/>
            <a:ext cx="7573200" cy="763600"/>
          </a:xfrm>
        </p:spPr>
        <p:txBody>
          <a:bodyPr/>
          <a:lstStyle/>
          <a:p>
            <a:pPr algn="ctr"/>
            <a:r>
              <a:rPr lang="fr-FR" sz="2400" dirty="0" smtClean="0"/>
              <a:t>CONCEPTION DE SEANCES PEDAGOGIQUES</a:t>
            </a:r>
            <a:endParaRPr lang="fr-FR" sz="2400" dirty="0"/>
          </a:p>
        </p:txBody>
      </p:sp>
      <p:graphicFrame>
        <p:nvGraphicFramePr>
          <p:cNvPr id="4" name="Diagramm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454857"/>
              </p:ext>
            </p:extLst>
          </p:nvPr>
        </p:nvGraphicFramePr>
        <p:xfrm>
          <a:off x="7370620" y="2186000"/>
          <a:ext cx="3075709" cy="179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2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831273" y="1356966"/>
            <a:ext cx="9541163" cy="4120197"/>
          </a:xfrm>
        </p:spPr>
        <p:txBody>
          <a:bodyPr/>
          <a:lstStyle/>
          <a:p>
            <a:pPr marL="571500" indent="-457200">
              <a:buFont typeface="+mj-lt"/>
              <a:buAutoNum type="arabicPeriod" startAt="6"/>
            </a:pPr>
            <a:endParaRPr lang="fr-FR" dirty="0" smtClean="0"/>
          </a:p>
          <a:p>
            <a:pPr marL="571500" indent="-457200">
              <a:buFont typeface="+mj-lt"/>
              <a:buAutoNum type="arabicPeriod" startAt="6"/>
            </a:pPr>
            <a:endParaRPr lang="fr-FR" dirty="0"/>
          </a:p>
          <a:p>
            <a:pPr marL="5715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fr-FR" dirty="0" smtClean="0"/>
              <a:t>Evaluation immédiate 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Présentation de quatre sources et d’un sujet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Sélection de la source jugée la plus crédible + justification 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endParaRPr lang="fr-FR" dirty="0" smtClean="0"/>
          </a:p>
          <a:p>
            <a:pPr marL="571500" indent="-457200">
              <a:lnSpc>
                <a:spcPct val="150000"/>
              </a:lnSpc>
              <a:buFont typeface="+mj-lt"/>
              <a:buAutoNum type="arabicPeriod" startAt="7"/>
            </a:pPr>
            <a:r>
              <a:rPr lang="fr-FR" dirty="0" smtClean="0"/>
              <a:t>Evaluation différée (une semaine plus tard) 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Présentation de quatre sources et d’un sujet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Sélection de la source jugée la plus crédible + justification </a:t>
            </a:r>
          </a:p>
          <a:p>
            <a:pPr marL="114300" indent="0">
              <a:buNone/>
            </a:pPr>
            <a:endParaRPr lang="fr-FR" dirty="0"/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2309400" y="593367"/>
            <a:ext cx="7573200" cy="763600"/>
          </a:xfrm>
        </p:spPr>
        <p:txBody>
          <a:bodyPr/>
          <a:lstStyle/>
          <a:p>
            <a:pPr algn="ctr"/>
            <a:r>
              <a:rPr lang="fr-FR" sz="2400" dirty="0" smtClean="0"/>
              <a:t>CONCEPTION DE SEANCES PEDAGOGIQUES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90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 txBox="1">
            <a:spLocks/>
          </p:cNvSpPr>
          <p:nvPr/>
        </p:nvSpPr>
        <p:spPr>
          <a:xfrm>
            <a:off x="2309400" y="593367"/>
            <a:ext cx="7573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idaloka"/>
              <a:buNone/>
              <a:defRPr sz="128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400" dirty="0" smtClean="0"/>
              <a:t>CONCLUSION</a:t>
            </a:r>
            <a:endParaRPr lang="fr-FR" sz="2400" dirty="0"/>
          </a:p>
        </p:txBody>
      </p:sp>
      <p:sp>
        <p:nvSpPr>
          <p:cNvPr id="5" name="Sous-titre 1"/>
          <p:cNvSpPr txBox="1">
            <a:spLocks/>
          </p:cNvSpPr>
          <p:nvPr/>
        </p:nvSpPr>
        <p:spPr>
          <a:xfrm>
            <a:off x="840509" y="1837257"/>
            <a:ext cx="9541163" cy="4120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4572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Analyse en cours, premiers résultats intéressants à confirmer</a:t>
            </a:r>
          </a:p>
          <a:p>
            <a:pPr marL="4572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Conception de nouvelles séances  (concepts de deuxième niveau)</a:t>
            </a:r>
          </a:p>
          <a:p>
            <a:pPr marL="4572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Modèle à valider empiriquement avec d’autres publics/dispositifs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92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813809" y="1385455"/>
            <a:ext cx="8939792" cy="4673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1200" dirty="0"/>
              <a:t>Bråten, I., Brante, E. W., &amp; Strømsø, H. I. (2019). Teaching Sourcing in Upper Secondary School: A Comprehensive Sourcing Intervention With Follow-Up Data. </a:t>
            </a:r>
            <a:r>
              <a:rPr lang="fr-FR" sz="1200" i="1" dirty="0"/>
              <a:t>Reading Research Quarterly</a:t>
            </a:r>
            <a:r>
              <a:rPr lang="fr-FR" sz="1200" dirty="0"/>
              <a:t>. https://doi.org/10.1002/rrq.253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200" dirty="0"/>
              <a:t>Farina, M., &amp; Pasquinelli, E. (2020). </a:t>
            </a:r>
            <a:r>
              <a:rPr lang="fr-FR" sz="1200" i="1" dirty="0"/>
              <a:t>L’Art de faire confiance</a:t>
            </a:r>
            <a:r>
              <a:rPr lang="fr-FR" sz="1200" dirty="0"/>
              <a:t> (Odile Jaco). Retrieved from https://www.odilejacob.fr/catalogue/sciences/neurosciences/art-de-faire-confiance_9782738152671.php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200" dirty="0"/>
              <a:t>Grice, H. P. (1979). Logique et conversation (original 1975). </a:t>
            </a:r>
            <a:r>
              <a:rPr lang="fr-FR" sz="1200" i="1" dirty="0"/>
              <a:t>Communications</a:t>
            </a:r>
            <a:r>
              <a:rPr lang="fr-FR" sz="1200" dirty="0"/>
              <a:t>, </a:t>
            </a:r>
            <a:r>
              <a:rPr lang="fr-FR" sz="1200" i="1" dirty="0"/>
              <a:t>30</a:t>
            </a:r>
            <a:r>
              <a:rPr lang="fr-FR" sz="1200" dirty="0"/>
              <a:t>(1), 57–72.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200" dirty="0"/>
              <a:t>Mercier, H. (2020). </a:t>
            </a:r>
            <a:r>
              <a:rPr lang="fr-FR" sz="1200" i="1" dirty="0"/>
              <a:t>Not born yesterday : the science of who we trust and what we Believe</a:t>
            </a:r>
            <a:r>
              <a:rPr lang="fr-FR" sz="1200" dirty="0"/>
              <a:t> (Princeton; Sarah Caro, Charlie Allen, &amp; HAnnah Paul, eds.). New Jersey.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200" dirty="0"/>
              <a:t>Metzger, M. J. (2007). Making sense of credibility on the Web: Models for evaluating online information and recommendations for future research. </a:t>
            </a:r>
            <a:r>
              <a:rPr lang="fr-FR" sz="1200" i="1" dirty="0"/>
              <a:t>Journal of the American Society for Information Science and Technology</a:t>
            </a:r>
            <a:r>
              <a:rPr lang="fr-FR" sz="1200" dirty="0"/>
              <a:t>, </a:t>
            </a:r>
            <a:r>
              <a:rPr lang="fr-FR" sz="1200" i="1" dirty="0"/>
              <a:t>58</a:t>
            </a:r>
            <a:r>
              <a:rPr lang="fr-FR" sz="1200" dirty="0"/>
              <a:t>(13), 2078–2091. https://doi.org/10.1002/asi.20672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200" dirty="0"/>
              <a:t>Pérez, A., Potocki, A., Stadtler, M., Macedo-Rouet, M., Paul, J., Salmerón, L., &amp; Rouet, J. F. (2018). Fostering teenagers’ assessment of information reliability: Effects of a classroom intervention focused on critical source dimensions. </a:t>
            </a:r>
            <a:r>
              <a:rPr lang="fr-FR" sz="1200" i="1" dirty="0"/>
              <a:t>Learning and Instruction</a:t>
            </a:r>
            <a:r>
              <a:rPr lang="fr-FR" sz="1200" dirty="0"/>
              <a:t>, </a:t>
            </a:r>
            <a:r>
              <a:rPr lang="fr-FR" sz="1200" i="1" dirty="0"/>
              <a:t>58</a:t>
            </a:r>
            <a:r>
              <a:rPr lang="fr-FR" sz="1200" dirty="0"/>
              <a:t>(February 2017), 53–64. https://doi.org/10.1016/j.learninstruc.2018.04.006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200" dirty="0"/>
              <a:t>Rieh, S. Y. (2010). Credibility and Cognitive Authority of Information. </a:t>
            </a:r>
            <a:r>
              <a:rPr lang="fr-FR" sz="1200" i="1" dirty="0"/>
              <a:t>Encyclopedia of Library and Information Sciences, Third Edition</a:t>
            </a:r>
            <a:r>
              <a:rPr lang="fr-FR" sz="1200" dirty="0"/>
              <a:t>, (919687867), 1337–1344. https://doi.org/10.1081/e-elis3-120044103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200" dirty="0"/>
              <a:t>Sperber, D., Clément, F., Heintz, C., Mascaro, O., Mercier, H., Origgi, G., &amp; Wilson, D. (2010). </a:t>
            </a:r>
            <a:r>
              <a:rPr lang="fr-FR" sz="1200" i="1" dirty="0"/>
              <a:t>Epistemic Vigilance</a:t>
            </a:r>
            <a:r>
              <a:rPr lang="fr-FR" sz="1200" dirty="0"/>
              <a:t>. </a:t>
            </a:r>
            <a:r>
              <a:rPr lang="fr-FR" sz="1200" i="1" dirty="0"/>
              <a:t>25</a:t>
            </a:r>
            <a:r>
              <a:rPr lang="fr-FR" sz="1200" dirty="0"/>
              <a:t>(4), 1–35. Retrieved from http://onlinelibrary.wiley.com/store/10.1111/j.1468-0017.2010.01394.x/asset/j.1468-0017.2010.01394.x.pdf?v=1&amp;t=hp5idvy6&amp;s=83bfd48795bb02b7bc19b28ad0963a5eafe90e02%5Cnpapers2://publication/uuid/27F8D50F-53D5-4CC4-B7D2-DB22D954C180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200" dirty="0"/>
              <a:t>Sundar, S. S. (2008). The MAIN model: A heuristic approach to understanding technology effects on credibility. </a:t>
            </a:r>
            <a:r>
              <a:rPr lang="fr-FR" sz="1200" i="1" dirty="0"/>
              <a:t>Digital Media, Youth, and Credibility</a:t>
            </a:r>
            <a:r>
              <a:rPr lang="fr-FR" sz="1200" dirty="0"/>
              <a:t>, 73–100. https://doi.org/10.1162/dmal.9780262562324.073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200" dirty="0"/>
              <a:t>Tricot, A., Sahut, G., Lemarié, J., &amp; Buckland, M. K. (2016). </a:t>
            </a:r>
            <a:r>
              <a:rPr lang="fr-FR" sz="1200" i="1" dirty="0"/>
              <a:t>Le document: communication et mémoire</a:t>
            </a:r>
            <a:r>
              <a:rPr lang="fr-FR" sz="1200" dirty="0"/>
              <a:t>. Retrieved from http://www.sudoc.fr/197121497%0Ahttp://www.worldcat.org/search?q=no%3A965894900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50966" y="593367"/>
            <a:ext cx="10169615" cy="792088"/>
          </a:xfrm>
        </p:spPr>
        <p:txBody>
          <a:bodyPr/>
          <a:lstStyle/>
          <a:p>
            <a:r>
              <a:rPr lang="fr-FR" sz="2400" dirty="0" smtClean="0"/>
              <a:t>BIBLIOGRAPHIE  </a:t>
            </a:r>
            <a:br>
              <a:rPr lang="fr-FR" sz="2400" dirty="0" smtClean="0"/>
            </a:br>
            <a:r>
              <a:rPr lang="fr-FR" sz="1600" dirty="0"/>
              <a:t>(</a:t>
            </a:r>
            <a:r>
              <a:rPr lang="fr-FR" sz="1600" dirty="0" smtClean="0"/>
              <a:t>non exhaustive)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019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063256"/>
            <a:ext cx="9144000" cy="174817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Comment savoir si une source d’information est crédible ?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2580168" y="5257800"/>
            <a:ext cx="7063911" cy="1284767"/>
            <a:chOff x="-116020" y="-1"/>
            <a:chExt cx="5944168" cy="836468"/>
          </a:xfrm>
        </p:grpSpPr>
        <p:sp>
          <p:nvSpPr>
            <p:cNvPr id="5" name="Rectangle 4"/>
            <p:cNvSpPr/>
            <p:nvPr/>
          </p:nvSpPr>
          <p:spPr>
            <a:xfrm>
              <a:off x="2526366" y="92542"/>
              <a:ext cx="895709" cy="674702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796858" y="92542"/>
              <a:ext cx="2031290" cy="67470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8507" y="92542"/>
              <a:ext cx="943530" cy="67470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116020" y="-1"/>
              <a:ext cx="1075345" cy="836468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" name="Connecteur droit 9"/>
          <p:cNvCxnSpPr/>
          <p:nvPr/>
        </p:nvCxnSpPr>
        <p:spPr>
          <a:xfrm>
            <a:off x="1580707" y="2796399"/>
            <a:ext cx="9087293" cy="150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7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9166" y="494605"/>
            <a:ext cx="10515600" cy="5435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0" indent="0" algn="ctr">
              <a:buNone/>
            </a:pPr>
            <a:r>
              <a:rPr lang="fr-FR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JE REMPLIS MON LIVRET D’ACTIVITE </a:t>
            </a:r>
          </a:p>
          <a:p>
            <a:pPr marL="0" indent="0">
              <a:buNone/>
            </a:pPr>
            <a:endParaRPr lang="fr-FR" dirty="0" smtClean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0" indent="0">
              <a:buNone/>
            </a:pPr>
            <a:endParaRPr lang="fr-FR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fr-FR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j’écris mon prénom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fr-FR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j’indique ma classe 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fr-FR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fr-FR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j’indique si je suis une fille ou un garçon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fr-FR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fr-FR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j’écris mon âge </a:t>
            </a:r>
            <a:endParaRPr lang="fr-FR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5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solidFill>
                  <a:srgbClr val="FF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Source</a:t>
            </a:r>
            <a:r>
              <a:rPr lang="fr-FR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: personne, ou groupe de personnes, qui </a:t>
            </a:r>
            <a:r>
              <a:rPr lang="fr-FR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possède des connaissances </a:t>
            </a:r>
            <a:r>
              <a:rPr lang="fr-FR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que je n’ai pas.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solidFill>
                  <a:srgbClr val="FF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Crédible</a:t>
            </a:r>
            <a:r>
              <a:rPr lang="fr-FR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: se dit d’une </a:t>
            </a:r>
            <a:r>
              <a:rPr lang="fr-FR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personne que l’on peut croire</a:t>
            </a:r>
            <a:r>
              <a:rPr lang="fr-FR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, qui donne de </a:t>
            </a:r>
            <a:r>
              <a:rPr lang="fr-FR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bonnes informations.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66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748" y="593368"/>
            <a:ext cx="9336505" cy="529580"/>
          </a:xfrm>
        </p:spPr>
        <p:txBody>
          <a:bodyPr/>
          <a:lstStyle/>
          <a:p>
            <a:r>
              <a:rPr lang="fr-FR" sz="2400" dirty="0" smtClean="0"/>
              <a:t>LA PLATEFORME 1JOUR1ACTU LES REPORTERS DU MONDE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78" b="1421"/>
          <a:stretch/>
        </p:blipFill>
        <p:spPr>
          <a:xfrm>
            <a:off x="842210" y="1540041"/>
            <a:ext cx="10507579" cy="474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073" y="1006764"/>
            <a:ext cx="10590461" cy="5163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300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PARTIE 1</a:t>
            </a:r>
          </a:p>
          <a:p>
            <a:pPr marL="0" indent="0" algn="ctr">
              <a:buNone/>
            </a:pPr>
            <a:r>
              <a:rPr lang="fr-FR" sz="3500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Thème</a:t>
            </a:r>
            <a:r>
              <a:rPr lang="fr-FR" sz="35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 : </a:t>
            </a:r>
            <a:r>
              <a:rPr lang="fr-FR" sz="3500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Les volcans</a:t>
            </a:r>
          </a:p>
          <a:p>
            <a:pPr marL="0" indent="0" algn="ctr">
              <a:buNone/>
            </a:pPr>
            <a:endParaRPr lang="fr-FR" sz="3400" dirty="0" smtClean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0" indent="0" algn="ctr">
              <a:buNone/>
            </a:pPr>
            <a:endParaRPr lang="fr-FR" sz="34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0" indent="0" algn="ctr">
              <a:buNone/>
            </a:pPr>
            <a:r>
              <a:rPr lang="fr-FR" sz="2600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PRESENTATION </a:t>
            </a:r>
            <a:r>
              <a:rPr lang="fr-FR" sz="26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DE TROIS SOURCES D’INFORMATIONS </a:t>
            </a:r>
          </a:p>
          <a:p>
            <a:pPr marL="0" indent="0">
              <a:buNone/>
            </a:pPr>
            <a:r>
              <a:rPr lang="fr-FR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 </a:t>
            </a:r>
          </a:p>
          <a:p>
            <a:pPr marL="0" indent="0" algn="ctr">
              <a:buNone/>
            </a:pPr>
            <a:r>
              <a:rPr lang="fr-FR" sz="3400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/>
            </a:r>
            <a:br>
              <a:rPr lang="fr-FR" sz="3400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</a:br>
            <a:endParaRPr lang="fr-FR" sz="3400" dirty="0" smtClean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0" indent="0" algn="ctr">
              <a:buNone/>
            </a:pPr>
            <a:endParaRPr lang="fr-FR" sz="5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79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39702" y="844125"/>
            <a:ext cx="10515600" cy="338260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/>
              <a:t>ISABELLE</a:t>
            </a:r>
            <a:endParaRPr lang="fr-FR" sz="3600" dirty="0"/>
          </a:p>
        </p:txBody>
      </p:sp>
      <p:sp>
        <p:nvSpPr>
          <p:cNvPr id="20" name="Zone de texte 5"/>
          <p:cNvSpPr txBox="1"/>
          <p:nvPr/>
        </p:nvSpPr>
        <p:spPr>
          <a:xfrm>
            <a:off x="6181666" y="2312967"/>
            <a:ext cx="5647823" cy="409706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Isabelle est une </a:t>
            </a: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amatrice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 de volcan, cela veut dire qu’observer les volcans n’est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 pas son métier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. 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New Tai Lue" panose="020B0502040204020203" pitchFamily="34" charset="0"/>
              <a:ea typeface="+mn-ea"/>
              <a:cs typeface="Microsoft New Tai Lue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New Tai Lue" panose="020B0502040204020203" pitchFamily="34" charset="0"/>
              <a:ea typeface="+mn-ea"/>
              <a:cs typeface="Microsoft New Tai Lue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Elle est passionnée par le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phénomène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d’éruption volcanique,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elle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a d’ailleurs approché certains des volcans les plus redoutés de la planète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6764" y="470727"/>
            <a:ext cx="11789809" cy="6097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Espace réservé du contenu 1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3"/>
          <a:stretch/>
        </p:blipFill>
        <p:spPr bwMode="auto">
          <a:xfrm>
            <a:off x="799083" y="1558210"/>
            <a:ext cx="4973644" cy="485182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81667" y="1553328"/>
            <a:ext cx="5647823" cy="48750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Passionnée de volcans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5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39702" y="844125"/>
            <a:ext cx="10515600" cy="33826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JAMY GOURMAUD</a:t>
            </a:r>
            <a:endParaRPr lang="fr-FR" sz="2000" dirty="0"/>
          </a:p>
        </p:txBody>
      </p:sp>
      <p:sp>
        <p:nvSpPr>
          <p:cNvPr id="27" name="Rectangle 26"/>
          <p:cNvSpPr/>
          <p:nvPr/>
        </p:nvSpPr>
        <p:spPr>
          <a:xfrm>
            <a:off x="140676" y="492370"/>
            <a:ext cx="11789809" cy="6097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14838"/>
          <a:stretch/>
        </p:blipFill>
        <p:spPr bwMode="auto">
          <a:xfrm>
            <a:off x="539206" y="1636473"/>
            <a:ext cx="4924869" cy="474585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79478" y="1636473"/>
            <a:ext cx="5645904" cy="48750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Animateur scientifique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79478" y="2326488"/>
            <a:ext cx="5645904" cy="339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Jamy est un </a:t>
            </a: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animateur d’émission scientifique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destination des plus jeunes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  « 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pas sorcier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! 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ces émissions il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explique de manière simple, avec des mots que tout le monde peut comprendre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phénomènes scientifiques, comme par exemple les éruptions volcaniques.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6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39702" y="844125"/>
            <a:ext cx="10515600" cy="338260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/>
              <a:t>JACQUES-MARIE </a:t>
            </a:r>
            <a:r>
              <a:rPr lang="fr-FR" b="1" dirty="0"/>
              <a:t>BARDINTZEFF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65120" y="470727"/>
            <a:ext cx="11789809" cy="6097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r="3079"/>
          <a:stretch/>
        </p:blipFill>
        <p:spPr bwMode="auto">
          <a:xfrm>
            <a:off x="585016" y="1625970"/>
            <a:ext cx="5219734" cy="47655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97502" y="1625969"/>
            <a:ext cx="5652000" cy="48750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Volcanologue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7502" y="2332026"/>
            <a:ext cx="5652000" cy="2932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Jacques-Marie Badintzeff est un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spécialiste des volcans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Pour devenir volcanologue il a fait de longues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études durant lesquelles il a appris tout ce qu’il faut savoir sur les volcans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.  Dans son métier, il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observe et étudie les volcans pour mieux les comprendre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5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26685"/>
            <a:ext cx="10515600" cy="495167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J’APPRENDS A RECONNAITRE UNE SOURCE D’INFORMATION </a:t>
            </a:r>
            <a:r>
              <a:rPr lang="fr-FR" sz="2400" dirty="0" smtClean="0"/>
              <a:t>CREDIBLE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9455" y="2050473"/>
            <a:ext cx="4599709" cy="1570182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 smtClean="0"/>
              <a:t>Si </a:t>
            </a:r>
            <a:r>
              <a:rPr lang="fr-FR" sz="2000" dirty="0"/>
              <a:t>je veux savoir si une source est </a:t>
            </a:r>
            <a:r>
              <a:rPr lang="fr-FR" sz="2000" i="1" dirty="0">
                <a:solidFill>
                  <a:srgbClr val="FF0000"/>
                </a:solidFill>
              </a:rPr>
              <a:t>crédible</a:t>
            </a:r>
            <a:r>
              <a:rPr lang="fr-FR" sz="2000" dirty="0"/>
              <a:t>, c’est-à-dire si je peux croire les informations </a:t>
            </a:r>
            <a:r>
              <a:rPr lang="fr-FR" sz="2000" dirty="0" smtClean="0"/>
              <a:t>que </a:t>
            </a:r>
            <a:r>
              <a:rPr lang="fr-FR" sz="2000" dirty="0"/>
              <a:t>me </a:t>
            </a:r>
            <a:r>
              <a:rPr lang="fr-FR" sz="2000" dirty="0" smtClean="0"/>
              <a:t>donne cette source, </a:t>
            </a:r>
            <a:r>
              <a:rPr lang="fr-FR" sz="2000" dirty="0"/>
              <a:t>je peux m’appuyer </a:t>
            </a:r>
            <a:r>
              <a:rPr lang="fr-FR" sz="2000" dirty="0" smtClean="0"/>
              <a:t>sur son </a:t>
            </a:r>
            <a:r>
              <a:rPr lang="fr-FR" sz="2000" i="1" dirty="0" smtClean="0">
                <a:solidFill>
                  <a:srgbClr val="FF0000"/>
                </a:solidFill>
              </a:rPr>
              <a:t>expertise.</a:t>
            </a:r>
            <a:endParaRPr lang="fr-FR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me 4"/>
          <p:cNvGraphicFramePr>
            <a:graphicFrameLocks noChangeAspect="1"/>
          </p:cNvGraphicFramePr>
          <p:nvPr>
            <p:extLst/>
          </p:nvPr>
        </p:nvGraphicFramePr>
        <p:xfrm>
          <a:off x="4969164" y="2050473"/>
          <a:ext cx="6872565" cy="400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61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8145" y="1295616"/>
            <a:ext cx="10695710" cy="4266768"/>
          </a:xfrm>
        </p:spPr>
        <p:txBody>
          <a:bodyPr/>
          <a:lstStyle/>
          <a:p>
            <a:pPr marL="0" indent="0" algn="ctr">
              <a:buNone/>
            </a:pPr>
            <a:endParaRPr lang="fr-FR" sz="2400" dirty="0" smtClean="0">
              <a:solidFill>
                <a:prstClr val="black"/>
              </a:solidFill>
              <a:latin typeface="Microsoft New Tai Lue" panose="020B0502040204020203" pitchFamily="34" charset="0"/>
              <a:ea typeface="+mj-ea"/>
              <a:cs typeface="Microsoft New Tai Lue" panose="020B0502040204020203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dirty="0"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ACTIVITE 1</a:t>
            </a:r>
            <a:r>
              <a:rPr lang="fr-FR" dirty="0"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2400" dirty="0"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J’APPRENDS A EVALUER L’EXPERTISE D’UNE SOURCE D’INFORMATION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 smtClean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 </a:t>
            </a:r>
            <a:r>
              <a:rPr lang="fr-FR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partir de ce que nous venons d’apprendre ensemble, relie chacune de ces trois sources à son type </a:t>
            </a:r>
            <a:r>
              <a:rPr lang="fr-FR" sz="2000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d’expertise.</a:t>
            </a:r>
            <a:endParaRPr lang="fr-FR" sz="20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7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950652" y="381635"/>
            <a:ext cx="2809239" cy="5942329"/>
            <a:chOff x="0" y="0"/>
            <a:chExt cx="2809239" cy="5942329"/>
          </a:xfrm>
        </p:grpSpPr>
        <p:grpSp>
          <p:nvGrpSpPr>
            <p:cNvPr id="10" name="Groupe 9"/>
            <p:cNvGrpSpPr/>
            <p:nvPr/>
          </p:nvGrpSpPr>
          <p:grpSpPr>
            <a:xfrm>
              <a:off x="0" y="0"/>
              <a:ext cx="2809239" cy="5942329"/>
              <a:chOff x="179559" y="-57473"/>
              <a:chExt cx="2809811" cy="5943320"/>
            </a:xfrm>
          </p:grpSpPr>
          <p:grpSp>
            <p:nvGrpSpPr>
              <p:cNvPr id="16" name="Groupe 15"/>
              <p:cNvGrpSpPr/>
              <p:nvPr/>
            </p:nvGrpSpPr>
            <p:grpSpPr>
              <a:xfrm>
                <a:off x="181744" y="-57473"/>
                <a:ext cx="2807626" cy="1571979"/>
                <a:chOff x="10323" y="-57478"/>
                <a:chExt cx="2808083" cy="1572150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10323" y="-57478"/>
                  <a:ext cx="2164927" cy="1375410"/>
                </a:xfrm>
                <a:prstGeom prst="rect">
                  <a:avLst/>
                </a:prstGeom>
                <a:blipFill dpi="0"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13831" r="-20997" b="-16"/>
                  </a:stretch>
                </a:blip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507206" y="1133072"/>
                  <a:ext cx="2311200" cy="381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Jamy Gourmaud</a:t>
                  </a:r>
                  <a:endPara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e 16"/>
              <p:cNvGrpSpPr/>
              <p:nvPr/>
            </p:nvGrpSpPr>
            <p:grpSpPr>
              <a:xfrm>
                <a:off x="180504" y="4282146"/>
                <a:ext cx="2735572" cy="1603701"/>
                <a:chOff x="1" y="17971"/>
                <a:chExt cx="2735782" cy="1604395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1" y="17971"/>
                  <a:ext cx="2163798" cy="1421572"/>
                </a:xfrm>
                <a:prstGeom prst="rect">
                  <a:avLst/>
                </a:pr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t="-52851" r="-9" b="-47"/>
                  </a:stretch>
                </a:blip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30714" y="1212311"/>
                  <a:ext cx="2405069" cy="410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Isabelle</a:t>
                  </a:r>
                  <a:endPara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" name="Groupe 17"/>
              <p:cNvGrpSpPr/>
              <p:nvPr/>
            </p:nvGrpSpPr>
            <p:grpSpPr>
              <a:xfrm>
                <a:off x="179559" y="2136378"/>
                <a:ext cx="2663826" cy="1549885"/>
                <a:chOff x="-1" y="-240"/>
                <a:chExt cx="2664286" cy="1550055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-1" y="-240"/>
                  <a:ext cx="2165391" cy="1341232"/>
                </a:xfrm>
                <a:prstGeom prst="rect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53085" y="1168215"/>
                  <a:ext cx="2311200" cy="381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Jacques-Marie Bardintzeff</a:t>
                  </a:r>
                  <a:endPara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1" name="Groupe 10"/>
            <p:cNvGrpSpPr/>
            <p:nvPr/>
          </p:nvGrpSpPr>
          <p:grpSpPr>
            <a:xfrm>
              <a:off x="2268005" y="651850"/>
              <a:ext cx="117690" cy="4308879"/>
              <a:chOff x="-122110" y="0"/>
              <a:chExt cx="117690" cy="4308879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-122110" y="0"/>
                <a:ext cx="90515" cy="99574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-113056" y="4209861"/>
                <a:ext cx="90165" cy="99018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-94950" y="2136617"/>
                <a:ext cx="90530" cy="9958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e 24"/>
          <p:cNvGrpSpPr/>
          <p:nvPr/>
        </p:nvGrpSpPr>
        <p:grpSpPr>
          <a:xfrm>
            <a:off x="8041380" y="418579"/>
            <a:ext cx="2851785" cy="5904864"/>
            <a:chOff x="0" y="0"/>
            <a:chExt cx="2851954" cy="5905027"/>
          </a:xfrm>
        </p:grpSpPr>
        <p:grpSp>
          <p:nvGrpSpPr>
            <p:cNvPr id="26" name="Groupe 25"/>
            <p:cNvGrpSpPr/>
            <p:nvPr/>
          </p:nvGrpSpPr>
          <p:grpSpPr>
            <a:xfrm>
              <a:off x="0" y="0"/>
              <a:ext cx="2843232" cy="1420347"/>
              <a:chOff x="1244600" y="0"/>
              <a:chExt cx="2843693" cy="1420502"/>
            </a:xfrm>
          </p:grpSpPr>
          <p:grpSp>
            <p:nvGrpSpPr>
              <p:cNvPr id="37" name="Groupe 36"/>
              <p:cNvGrpSpPr/>
              <p:nvPr/>
            </p:nvGrpSpPr>
            <p:grpSpPr>
              <a:xfrm>
                <a:off x="1416050" y="0"/>
                <a:ext cx="2672243" cy="1420502"/>
                <a:chOff x="0" y="0"/>
                <a:chExt cx="2672243" cy="1420502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0" y="0"/>
                  <a:ext cx="2203200" cy="1144800"/>
                </a:xfrm>
                <a:prstGeom prst="rect">
                  <a:avLst/>
                </a:prstGeom>
                <a:solidFill>
                  <a:srgbClr val="00B0F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THEORIE</a:t>
                  </a:r>
                  <a:endPara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53057" y="959640"/>
                  <a:ext cx="2319186" cy="460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Microsoft New Tai Lue" panose="020B0502040204020203" pitchFamily="34" charset="0"/>
                      <a:ea typeface="+mn-ea"/>
                      <a:cs typeface="+mn-cs"/>
                    </a:rPr>
                    <a:t>Ensemble organisé d’idées</a:t>
                  </a:r>
                  <a:endPara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" name="Ellipse 37"/>
              <p:cNvSpPr/>
              <p:nvPr/>
            </p:nvSpPr>
            <p:spPr>
              <a:xfrm>
                <a:off x="1244600" y="622300"/>
                <a:ext cx="90535" cy="99588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e 26"/>
            <p:cNvGrpSpPr/>
            <p:nvPr/>
          </p:nvGrpSpPr>
          <p:grpSpPr>
            <a:xfrm>
              <a:off x="9053" y="4365779"/>
              <a:ext cx="2842901" cy="1539248"/>
              <a:chOff x="1244600" y="101640"/>
              <a:chExt cx="2842901" cy="1539859"/>
            </a:xfrm>
          </p:grpSpPr>
          <p:grpSp>
            <p:nvGrpSpPr>
              <p:cNvPr id="33" name="Groupe 32"/>
              <p:cNvGrpSpPr/>
              <p:nvPr/>
            </p:nvGrpSpPr>
            <p:grpSpPr>
              <a:xfrm>
                <a:off x="1416050" y="101640"/>
                <a:ext cx="2671451" cy="1539859"/>
                <a:chOff x="0" y="101640"/>
                <a:chExt cx="2671656" cy="1539914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0" y="101640"/>
                  <a:ext cx="2285969" cy="1144800"/>
                </a:xfrm>
                <a:prstGeom prst="rect">
                  <a:avLst/>
                </a:prstGeom>
                <a:solidFill>
                  <a:srgbClr val="00B05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THEORIE + </a:t>
                  </a:r>
                  <a:r>
                    <a:rPr kumimoji="0" lang="fr-FR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EXPERIENCE</a:t>
                  </a:r>
                  <a:endPara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52953" y="1131569"/>
                  <a:ext cx="2318703" cy="5099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Microsoft New Tai Lue" panose="020B05020402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Ensemble des connaissances issues de la théorie et l’expérience</a:t>
                  </a:r>
                  <a:endPara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4" name="Ellipse 33"/>
              <p:cNvSpPr/>
              <p:nvPr/>
            </p:nvSpPr>
            <p:spPr>
              <a:xfrm>
                <a:off x="1244600" y="673140"/>
                <a:ext cx="90170" cy="9906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27160" y="2247450"/>
              <a:ext cx="2823940" cy="1466770"/>
              <a:chOff x="1263650" y="110832"/>
              <a:chExt cx="2823940" cy="1466770"/>
            </a:xfrm>
          </p:grpSpPr>
          <p:grpSp>
            <p:nvGrpSpPr>
              <p:cNvPr id="29" name="Groupe 28"/>
              <p:cNvGrpSpPr/>
              <p:nvPr/>
            </p:nvGrpSpPr>
            <p:grpSpPr>
              <a:xfrm>
                <a:off x="1416050" y="110832"/>
                <a:ext cx="2671540" cy="1466770"/>
                <a:chOff x="0" y="110844"/>
                <a:chExt cx="2672001" cy="146693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0" y="110844"/>
                  <a:ext cx="2203200" cy="1144800"/>
                </a:xfrm>
                <a:prstGeom prst="rect">
                  <a:avLst/>
                </a:prstGeom>
                <a:solidFill>
                  <a:schemeClr val="accent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EXPERIENCE</a:t>
                  </a:r>
                  <a:endPara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53076" y="1070285"/>
                  <a:ext cx="2318925" cy="5074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Microsoft Tai Le" panose="020B05020402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Confrontation des idées à la </a:t>
                  </a:r>
                  <a:r>
                    <a:rPr kumimoji="0" lang="fr-FR" sz="11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Microsoft Tai Le" panose="020B0502040204020203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réalité</a:t>
                  </a:r>
                  <a:endPara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Ellipse 29"/>
              <p:cNvSpPr/>
              <p:nvPr/>
            </p:nvSpPr>
            <p:spPr>
              <a:xfrm>
                <a:off x="1263650" y="733132"/>
                <a:ext cx="90535" cy="99588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" name="Connecteur droit avec flèche 2"/>
          <p:cNvCxnSpPr/>
          <p:nvPr/>
        </p:nvCxnSpPr>
        <p:spPr>
          <a:xfrm>
            <a:off x="3613936" y="1103424"/>
            <a:ext cx="432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3466494" y="3269687"/>
            <a:ext cx="4467542" cy="20858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3448023" y="3387835"/>
            <a:ext cx="4540548" cy="18555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0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 de texte 55"/>
          <p:cNvSpPr txBox="1"/>
          <p:nvPr/>
        </p:nvSpPr>
        <p:spPr>
          <a:xfrm>
            <a:off x="633942" y="2857262"/>
            <a:ext cx="3285925" cy="31802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 il se déchaine,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volcan projette des fontaines de laves, des cendres et des petites pierres qu’on appelle des lapilli.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Après cela un volcan peut dormir pendant plusieurs jours, on croit qu’il est mort, puis ça reprend.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vu des cas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où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volcans s’endormaient et se réveillait pendant un an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»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https://www.youtube.com/watch?v=58DRhZN0_Ck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633942" y="226829"/>
            <a:ext cx="3349977" cy="5996765"/>
            <a:chOff x="569890" y="226829"/>
            <a:chExt cx="3349977" cy="5996765"/>
          </a:xfrm>
        </p:grpSpPr>
        <p:sp>
          <p:nvSpPr>
            <p:cNvPr id="14" name="Rectangle 13"/>
            <p:cNvSpPr/>
            <p:nvPr/>
          </p:nvSpPr>
          <p:spPr>
            <a:xfrm rot="5400000">
              <a:off x="-753504" y="1550223"/>
              <a:ext cx="5996765" cy="3349977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8274" y="364438"/>
              <a:ext cx="2683756" cy="1953222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Zone de texte 50"/>
          <p:cNvSpPr txBox="1"/>
          <p:nvPr/>
        </p:nvSpPr>
        <p:spPr>
          <a:xfrm>
            <a:off x="4591467" y="2857262"/>
            <a:ext cx="3300839" cy="2958746"/>
          </a:xfrm>
          <a:prstGeom prst="rect">
            <a:avLst/>
          </a:prstGeom>
          <a:solidFill>
            <a:sysClr val="window" lastClr="FFFFFF"/>
          </a:solidFill>
          <a:ln w="190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8484D"/>
                </a:solidFill>
                <a:effectLst/>
                <a:uLnTx/>
                <a:uFillTx/>
                <a:latin typeface="Microsoft New Tai Lue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dangereux,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doit se tenir à distance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Du coup, ce sont les oreilles, surtout, qui sont impressionnées. Car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volcan fait des bruits incroyables, énormes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Sur place, on réalise que le volcan ne s’arrête jamais.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terre tremble, on sent l’odeur des gaz. Et on doit se protéger les yeux à cause des cendres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pénètrent partout. »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+mn-cs"/>
              </a:rPr>
              <a:t>https://www.1jour1actu.com/monde/on-doit-se-proteger-les-yeux-en-permanence-a-cause-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4580249" y="226829"/>
            <a:ext cx="3312057" cy="5996765"/>
            <a:chOff x="4580249" y="226829"/>
            <a:chExt cx="3312057" cy="5996765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8" t="43762"/>
            <a:stretch/>
          </p:blipFill>
          <p:spPr>
            <a:xfrm>
              <a:off x="4935248" y="364438"/>
              <a:ext cx="2602057" cy="1950424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9" name="Rectangle 18"/>
            <p:cNvSpPr/>
            <p:nvPr/>
          </p:nvSpPr>
          <p:spPr>
            <a:xfrm rot="5400000">
              <a:off x="3237895" y="1569183"/>
              <a:ext cx="5996765" cy="3312057"/>
            </a:xfrm>
            <a:prstGeom prst="rect">
              <a:avLst/>
            </a:prstGeom>
            <a:noFill/>
            <a:ln w="1905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Zone de texte 44"/>
          <p:cNvSpPr txBox="1"/>
          <p:nvPr/>
        </p:nvSpPr>
        <p:spPr>
          <a:xfrm>
            <a:off x="8617070" y="2857261"/>
            <a:ext cx="3099405" cy="324826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 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Lors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d’une éruption volcanique,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les gaz qui apparaissent dans la chambre magmatique se présentent sous forme de bulles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qui remontent à travers le magma pour se dégager, ces bulles vont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remonter à la surface et éclater en projetant des lambeaux de laves à des centaines de mètres de hauteur. 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ww.youtube.com/watch?v=0C-Gw-F7zkA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8552684" y="226830"/>
            <a:ext cx="3228186" cy="5996764"/>
            <a:chOff x="8552688" y="226833"/>
            <a:chExt cx="3228186" cy="5996764"/>
          </a:xfrm>
        </p:grpSpPr>
        <p:sp>
          <p:nvSpPr>
            <p:cNvPr id="25" name="Rectangle 24"/>
            <p:cNvSpPr/>
            <p:nvPr/>
          </p:nvSpPr>
          <p:spPr>
            <a:xfrm rot="5400000">
              <a:off x="7168399" y="1611122"/>
              <a:ext cx="5996764" cy="3228186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852931" y="364438"/>
              <a:ext cx="2627692" cy="183326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Zone de texte 57"/>
          <p:cNvSpPr txBox="1"/>
          <p:nvPr/>
        </p:nvSpPr>
        <p:spPr>
          <a:xfrm>
            <a:off x="952326" y="2428740"/>
            <a:ext cx="2683756" cy="323696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Jacques-Marie Bardintzeff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 de texte 52"/>
          <p:cNvSpPr txBox="1"/>
          <p:nvPr/>
        </p:nvSpPr>
        <p:spPr>
          <a:xfrm>
            <a:off x="4935248" y="2428740"/>
            <a:ext cx="2602058" cy="323696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Isabelle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Zone de texte 52"/>
          <p:cNvSpPr txBox="1"/>
          <p:nvPr/>
        </p:nvSpPr>
        <p:spPr>
          <a:xfrm>
            <a:off x="8852931" y="2412229"/>
            <a:ext cx="2602058" cy="323696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Jamy Gourmaud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70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31273"/>
            <a:ext cx="10642600" cy="5347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ACTIVITE 2 : JE REDIGE UN ARTICLE A PARTIR DE SOURCES </a:t>
            </a:r>
            <a:r>
              <a:rPr lang="fr-FR" sz="2400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D’INFORMATION</a:t>
            </a:r>
          </a:p>
          <a:p>
            <a:pPr marL="0" indent="0">
              <a:buNone/>
            </a:pPr>
            <a:endParaRPr lang="fr-FR" sz="24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 </a:t>
            </a:r>
            <a:r>
              <a:rPr lang="fr-FR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partir </a:t>
            </a:r>
            <a:r>
              <a:rPr lang="fr-FR" sz="2000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de ces </a:t>
            </a:r>
            <a:r>
              <a:rPr lang="fr-FR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trois extraits </a:t>
            </a:r>
            <a:r>
              <a:rPr lang="fr-FR" sz="2000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d’interview rédige </a:t>
            </a:r>
            <a:r>
              <a:rPr lang="fr-FR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un petit texte, comme un </a:t>
            </a:r>
            <a:r>
              <a:rPr lang="fr-FR" sz="20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article de journal</a:t>
            </a:r>
            <a:r>
              <a:rPr lang="fr-FR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, dans lequel tu présentes </a:t>
            </a:r>
            <a:r>
              <a:rPr lang="fr-FR" sz="20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des informations crédibles sur les volcans</a:t>
            </a:r>
            <a:r>
              <a:rPr lang="fr-FR" sz="2000" b="1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fr-FR" sz="20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Joue au vrai journaliste et n’oublie pas de </a:t>
            </a:r>
            <a:r>
              <a:rPr lang="fr-FR" sz="20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citer la ou les sources que tu as choisies parmi les trois que nous venons de lire </a:t>
            </a:r>
            <a:r>
              <a:rPr lang="fr-FR" sz="2000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!</a:t>
            </a:r>
          </a:p>
          <a:p>
            <a:pPr marL="0" indent="0">
              <a:buNone/>
            </a:pPr>
            <a:endParaRPr lang="fr-FR" sz="20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654685" algn="l"/>
              </a:tabLst>
            </a:pPr>
            <a:r>
              <a:rPr lang="fr-FR" sz="2000" dirty="0" smtClean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Exemple</a:t>
            </a:r>
            <a:r>
              <a:rPr lang="fr-FR" sz="2000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 </a:t>
            </a:r>
            <a:r>
              <a:rPr lang="fr-FR" sz="2000" i="1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: Monsieur X dit que </a:t>
            </a:r>
            <a:r>
              <a:rPr lang="fr-FR" sz="2000" i="1" dirty="0" smtClean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...</a:t>
            </a:r>
            <a:endParaRPr lang="fr-FR" sz="2000" dirty="0" smtClean="0">
              <a:effectLst/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1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75854" y="1653309"/>
            <a:ext cx="10908146" cy="391621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5800" dirty="0" smtClean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PARTIE </a:t>
            </a:r>
            <a:r>
              <a:rPr lang="fr-FR" sz="5800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2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dirty="0"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Thème : Le </a:t>
            </a:r>
            <a:r>
              <a:rPr lang="fr-FR" sz="3200" dirty="0" smtClean="0"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harcèlement</a:t>
            </a:r>
            <a:r>
              <a:rPr lang="fr-FR" dirty="0"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 smtClean="0">
              <a:latin typeface="Microsoft New Tai Lue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dirty="0"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DE QUATRE SOURCES D’INFORMATIONS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63" t="14795" r="1228" b="5673"/>
          <a:stretch/>
        </p:blipFill>
        <p:spPr>
          <a:xfrm>
            <a:off x="882315" y="1491916"/>
            <a:ext cx="10427369" cy="4735493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27748" y="593368"/>
            <a:ext cx="9336505" cy="529580"/>
          </a:xfrm>
        </p:spPr>
        <p:txBody>
          <a:bodyPr/>
          <a:lstStyle/>
          <a:p>
            <a:r>
              <a:rPr lang="fr-FR" sz="2400" dirty="0" smtClean="0"/>
              <a:t>LA PLATEFORME 1JOUR1ACTU LES REPORTERS DU MONDE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211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>
          <a:xfrm>
            <a:off x="198467" y="1015742"/>
            <a:ext cx="5826760" cy="1882775"/>
            <a:chOff x="0" y="0"/>
            <a:chExt cx="5565608" cy="1882906"/>
          </a:xfrm>
        </p:grpSpPr>
        <p:grpSp>
          <p:nvGrpSpPr>
            <p:cNvPr id="26" name="Groupe 25"/>
            <p:cNvGrpSpPr/>
            <p:nvPr/>
          </p:nvGrpSpPr>
          <p:grpSpPr>
            <a:xfrm>
              <a:off x="0" y="0"/>
              <a:ext cx="5565608" cy="1882906"/>
              <a:chOff x="0" y="0"/>
              <a:chExt cx="5410650" cy="1882906"/>
            </a:xfrm>
          </p:grpSpPr>
          <p:sp>
            <p:nvSpPr>
              <p:cNvPr id="28" name="Zone de texte 60"/>
              <p:cNvSpPr txBox="1"/>
              <p:nvPr/>
            </p:nvSpPr>
            <p:spPr>
              <a:xfrm>
                <a:off x="1979116" y="168088"/>
                <a:ext cx="3339553" cy="1689836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NICOLE CATHELINE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Pédopsychiatre, 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dans son métier elle 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aide les enfants et adolescents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qui ressentent de la 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souffrance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à cause de problème de 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harcèlement à l’école.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https://www.1jour1actu.com/france/webinaire-1jour1actu-le-direct-prevenir-le-harcelement-a-lecole-le-replay-2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0" y="0"/>
                <a:ext cx="5410650" cy="1882906"/>
              </a:xfrm>
              <a:prstGeom prst="rect">
                <a:avLst/>
              </a:prstGeom>
              <a:noFill/>
              <a:ln>
                <a:solidFill>
                  <a:srgbClr val="00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ZoneTexte 1"/>
            <p:cNvSpPr txBox="1"/>
            <p:nvPr/>
          </p:nvSpPr>
          <p:spPr>
            <a:xfrm>
              <a:off x="80175" y="63814"/>
              <a:ext cx="1898941" cy="1737386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216882" y="3305750"/>
            <a:ext cx="5808345" cy="1882775"/>
            <a:chOff x="0" y="0"/>
            <a:chExt cx="5565608" cy="1882906"/>
          </a:xfrm>
        </p:grpSpPr>
        <p:grpSp>
          <p:nvGrpSpPr>
            <p:cNvPr id="31" name="Groupe 30"/>
            <p:cNvGrpSpPr/>
            <p:nvPr/>
          </p:nvGrpSpPr>
          <p:grpSpPr>
            <a:xfrm>
              <a:off x="0" y="0"/>
              <a:ext cx="5565608" cy="1882906"/>
              <a:chOff x="0" y="0"/>
              <a:chExt cx="5410650" cy="1882906"/>
            </a:xfrm>
          </p:grpSpPr>
          <p:sp>
            <p:nvSpPr>
              <p:cNvPr id="33" name="Zone de texte 62"/>
              <p:cNvSpPr txBox="1"/>
              <p:nvPr/>
            </p:nvSpPr>
            <p:spPr>
              <a:xfrm>
                <a:off x="2059290" y="56724"/>
                <a:ext cx="3259380" cy="1769457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BILAL HASSANI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Chanteur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connu pour 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lutter contre le harcèlement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dont il a lui-même 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été victime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lorsqu’il était enfant.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https://www.europe1.fr/culture/bilal-hassani-veut-lutter-contre-le-harcelement-scolaire-dont-il-a-ete-victime-4003885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0" y="0"/>
                <a:ext cx="5410650" cy="1882906"/>
              </a:xfrm>
              <a:prstGeom prst="rect">
                <a:avLst/>
              </a:prstGeom>
              <a:noFill/>
              <a:ln>
                <a:solidFill>
                  <a:srgbClr val="00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ZoneTexte 24"/>
            <p:cNvSpPr txBox="1"/>
            <p:nvPr/>
          </p:nvSpPr>
          <p:spPr>
            <a:xfrm>
              <a:off x="70242" y="72760"/>
              <a:ext cx="1887183" cy="1737386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155" r="-7613"/>
              </a:stretch>
            </a:blip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6216592" y="1015742"/>
            <a:ext cx="5817870" cy="1882775"/>
            <a:chOff x="0" y="0"/>
            <a:chExt cx="5817870" cy="1937385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5817870" cy="1937385"/>
            </a:xfrm>
            <a:prstGeom prst="rect">
              <a:avLst/>
            </a:prstGeom>
            <a:noFill/>
            <a:ln>
              <a:solidFill>
                <a:srgbClr val="00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Zone de texte 63"/>
            <p:cNvSpPr txBox="1"/>
            <p:nvPr/>
          </p:nvSpPr>
          <p:spPr>
            <a:xfrm>
              <a:off x="2067951" y="63305"/>
              <a:ext cx="3588741" cy="178765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New Tai Lue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MARIE REVILLION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New Tai Lue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Journaliste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New Tai Lue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autrice de « 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New Tai Lue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C’est quoi le harcèlement anti-2010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New Tai Lue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», vidéo </a:t>
              </a: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New Tai Lue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1jour1question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New Tai Lue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qui 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New Tai Lue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explique aux enfants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New Tai Lue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ce qu’est le harcèlement contre les enfant né en 2010.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New Tai Lue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https://www.1jour1actu.com/france/harcelement-scolaire-2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ZoneTexte 24"/>
            <p:cNvSpPr txBox="1"/>
            <p:nvPr/>
          </p:nvSpPr>
          <p:spPr>
            <a:xfrm>
              <a:off x="49237" y="98474"/>
              <a:ext cx="1969490" cy="1737265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6211830" y="3305750"/>
            <a:ext cx="5822632" cy="1882776"/>
            <a:chOff x="0" y="-27540"/>
            <a:chExt cx="5543999" cy="1887177"/>
          </a:xfrm>
        </p:grpSpPr>
        <p:grpSp>
          <p:nvGrpSpPr>
            <p:cNvPr id="40" name="Groupe 39"/>
            <p:cNvGrpSpPr/>
            <p:nvPr/>
          </p:nvGrpSpPr>
          <p:grpSpPr>
            <a:xfrm>
              <a:off x="0" y="-27540"/>
              <a:ext cx="5543999" cy="1887177"/>
              <a:chOff x="0" y="-27540"/>
              <a:chExt cx="5410650" cy="1887177"/>
            </a:xfrm>
          </p:grpSpPr>
          <p:sp>
            <p:nvSpPr>
              <p:cNvPr id="42" name="Zone de texte 66"/>
              <p:cNvSpPr txBox="1"/>
              <p:nvPr/>
            </p:nvSpPr>
            <p:spPr>
              <a:xfrm>
                <a:off x="1922178" y="87351"/>
                <a:ext cx="3378718" cy="1772286"/>
              </a:xfrm>
              <a:prstGeom prst="rect">
                <a:avLst/>
              </a:prstGeom>
              <a:solidFill>
                <a:schemeClr val="lt1"/>
              </a:solidFill>
              <a:ln w="190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Tai L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ALYSSA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Jeune fille de 11 ans qui a été victime de harcèlement à l’école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et qui a décidé de 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partager son expérience 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avec le journal </a:t>
                </a:r>
                <a:r>
                  <a:rPr kumimoji="0" lang="fr-FR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1jour1actu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pour sensibiliser au problème du harcèlement scolaire.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https://www.1jour1actu.com/france/harcelee-a-lecole-alyssa-a-decide-daider-un-sdf-pour-aller-mieux-45291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0" y="-27540"/>
                <a:ext cx="5410650" cy="1882906"/>
              </a:xfrm>
              <a:prstGeom prst="rect">
                <a:avLst/>
              </a:prstGeom>
              <a:noFill/>
              <a:ln>
                <a:solidFill>
                  <a:srgbClr val="00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ZoneTexte 26"/>
            <p:cNvSpPr txBox="1"/>
            <p:nvPr/>
          </p:nvSpPr>
          <p:spPr>
            <a:xfrm>
              <a:off x="72920" y="41062"/>
              <a:ext cx="1776207" cy="1761719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7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73395"/>
            <a:ext cx="10515600" cy="55035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2000" dirty="0" smtClean="0">
              <a:latin typeface="Microsoft Tai Le" panose="020B0502040204020203" pitchFamily="34" charset="0"/>
              <a:ea typeface="Calibri" panose="020F0502020204030204" pitchFamily="34" charset="0"/>
              <a:cs typeface="Microsoft Tai Le" panose="020B0502040204020203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2000" dirty="0" smtClean="0">
              <a:latin typeface="Microsoft Tai Le" panose="020B0502040204020203" pitchFamily="34" charset="0"/>
              <a:ea typeface="Calibri" panose="020F0502020204030204" pitchFamily="34" charset="0"/>
              <a:cs typeface="Microsoft Tai Le" panose="020B0502040204020203" pitchFamily="34" charset="0"/>
            </a:endParaRPr>
          </a:p>
          <a:p>
            <a:pPr marL="0" indent="0" algn="ctr">
              <a:buNone/>
            </a:pPr>
            <a:r>
              <a:rPr lang="fr-FR" dirty="0"/>
              <a:t>ACTIVITE 3 : JE CHOISIS LA SOURCE LA PLUS CREDIBLE SUR UN </a:t>
            </a:r>
            <a:r>
              <a:rPr lang="fr-FR" dirty="0" smtClean="0"/>
              <a:t>SUJET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Imagine que tu dois rédiger un article</a:t>
            </a:r>
            <a:r>
              <a:rPr lang="fr-FR" dirty="0"/>
              <a:t> pour ton journal de classe </a:t>
            </a:r>
            <a:r>
              <a:rPr lang="fr-FR" b="1" dirty="0"/>
              <a:t>sur le thème du harcèlement.</a:t>
            </a:r>
            <a:r>
              <a:rPr lang="fr-FR" dirty="0"/>
              <a:t>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Tu </a:t>
            </a:r>
            <a:r>
              <a:rPr lang="fr-FR" dirty="0"/>
              <a:t>ne peux </a:t>
            </a:r>
            <a:r>
              <a:rPr lang="fr-FR" b="1" dirty="0"/>
              <a:t>choisir</a:t>
            </a:r>
            <a:r>
              <a:rPr lang="fr-FR" dirty="0"/>
              <a:t> </a:t>
            </a:r>
            <a:r>
              <a:rPr lang="fr-FR" b="1" dirty="0"/>
              <a:t>qu’une seule source</a:t>
            </a:r>
            <a:r>
              <a:rPr lang="fr-FR" dirty="0"/>
              <a:t> d’information à citer, celle qui te paraît </a:t>
            </a:r>
            <a:r>
              <a:rPr lang="fr-FR" b="1" dirty="0"/>
              <a:t>la plus crédible</a:t>
            </a:r>
            <a:r>
              <a:rPr lang="fr-FR" dirty="0"/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2000" dirty="0">
              <a:latin typeface="Microsoft Tai Le" panose="020B0502040204020203" pitchFamily="34" charset="0"/>
              <a:ea typeface="Calibri" panose="020F0502020204030204" pitchFamily="34" charset="0"/>
              <a:cs typeface="Microsoft Tai Le" panose="020B0502040204020203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2000" dirty="0" smtClean="0">
              <a:latin typeface="Microsoft Tai Le" panose="020B0502040204020203" pitchFamily="34" charset="0"/>
              <a:ea typeface="Calibri" panose="020F0502020204030204" pitchFamily="34" charset="0"/>
              <a:cs typeface="Microsoft Tai Le" panose="020B0502040204020203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 smtClean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 </a:t>
            </a:r>
            <a:endParaRPr lang="fr-FR" sz="2000" dirty="0"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77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FIN DE LA SEANCE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Merci à tous pour votre travail, vous m’avez beaucoup aidé!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3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75854" y="1653309"/>
            <a:ext cx="10908146" cy="391621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dirty="0" smtClean="0"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Thème</a:t>
            </a:r>
            <a:r>
              <a:rPr lang="fr-FR" sz="3200" dirty="0"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3200" dirty="0" smtClean="0"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Pourquoi l’Homme veut retourner sur la Lune</a:t>
            </a:r>
            <a:endParaRPr lang="fr-FR" dirty="0" smtClean="0">
              <a:latin typeface="Microsoft New Tai Lue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dirty="0"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DE QUATRE SOURCES </a:t>
            </a:r>
            <a:r>
              <a:rPr lang="fr-FR" sz="2400" dirty="0" smtClean="0">
                <a:latin typeface="Microsoft New Tai Lue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D’INFORMATIONS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6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158066" y="1010850"/>
            <a:ext cx="5826760" cy="1882775"/>
            <a:chOff x="0" y="0"/>
            <a:chExt cx="5565608" cy="1882906"/>
          </a:xfrm>
        </p:grpSpPr>
        <p:grpSp>
          <p:nvGrpSpPr>
            <p:cNvPr id="22" name="Groupe 21"/>
            <p:cNvGrpSpPr/>
            <p:nvPr/>
          </p:nvGrpSpPr>
          <p:grpSpPr>
            <a:xfrm>
              <a:off x="0" y="0"/>
              <a:ext cx="5565608" cy="1882906"/>
              <a:chOff x="0" y="0"/>
              <a:chExt cx="5410650" cy="1882906"/>
            </a:xfrm>
          </p:grpSpPr>
          <p:sp>
            <p:nvSpPr>
              <p:cNvPr id="24" name="Zone de texte 60"/>
              <p:cNvSpPr txBox="1"/>
              <p:nvPr/>
            </p:nvSpPr>
            <p:spPr>
              <a:xfrm>
                <a:off x="1979116" y="168088"/>
                <a:ext cx="3339553" cy="1689836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EMILIE LETURCQ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Journaliste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autrice de la vidéo </a:t>
                </a:r>
                <a:r>
                  <a:rPr kumimoji="0" lang="fr-FR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1Jour1Question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« 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quoi ça sert de retourner sur la Lune ? 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», qui donne des informations sur les prochaines missions spatiales.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0" y="0"/>
                <a:ext cx="5410650" cy="1882906"/>
              </a:xfrm>
              <a:prstGeom prst="rect">
                <a:avLst/>
              </a:prstGeom>
              <a:noFill/>
              <a:ln>
                <a:solidFill>
                  <a:srgbClr val="00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ZoneTexte 1"/>
            <p:cNvSpPr txBox="1"/>
            <p:nvPr/>
          </p:nvSpPr>
          <p:spPr>
            <a:xfrm>
              <a:off x="80175" y="63814"/>
              <a:ext cx="1898941" cy="1737386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158066" y="3418357"/>
            <a:ext cx="5826760" cy="1980748"/>
            <a:chOff x="0" y="0"/>
            <a:chExt cx="5565608" cy="1882906"/>
          </a:xfrm>
        </p:grpSpPr>
        <p:grpSp>
          <p:nvGrpSpPr>
            <p:cNvPr id="46" name="Groupe 45"/>
            <p:cNvGrpSpPr/>
            <p:nvPr/>
          </p:nvGrpSpPr>
          <p:grpSpPr>
            <a:xfrm>
              <a:off x="0" y="0"/>
              <a:ext cx="5565608" cy="1882906"/>
              <a:chOff x="0" y="0"/>
              <a:chExt cx="5410650" cy="1882906"/>
            </a:xfrm>
          </p:grpSpPr>
          <p:sp>
            <p:nvSpPr>
              <p:cNvPr id="48" name="Zone de texte 62"/>
              <p:cNvSpPr txBox="1"/>
              <p:nvPr/>
            </p:nvSpPr>
            <p:spPr>
              <a:xfrm>
                <a:off x="2059290" y="56724"/>
                <a:ext cx="3259381" cy="1769457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CLAUDIE HAIGNERE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Spationaute, scientifique conseillère à l’ESA (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Agence spatiale européenne).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Elle n’est pas allée sur la Lune mais c’est la 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première femme française à être allée dans l’espace.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0" y="0"/>
                <a:ext cx="5410650" cy="1882906"/>
              </a:xfrm>
              <a:prstGeom prst="rect">
                <a:avLst/>
              </a:prstGeom>
              <a:noFill/>
              <a:ln>
                <a:solidFill>
                  <a:srgbClr val="00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ZoneTexte 24"/>
            <p:cNvSpPr txBox="1"/>
            <p:nvPr/>
          </p:nvSpPr>
          <p:spPr>
            <a:xfrm>
              <a:off x="80291" y="88795"/>
              <a:ext cx="1846452" cy="1737386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204"/>
              </a:stretch>
            </a:blip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6215301" y="1010850"/>
            <a:ext cx="5817870" cy="1882775"/>
            <a:chOff x="0" y="0"/>
            <a:chExt cx="5817870" cy="1937385"/>
          </a:xfrm>
        </p:grpSpPr>
        <p:sp>
          <p:nvSpPr>
            <p:cNvPr id="51" name="Rectangle 50"/>
            <p:cNvSpPr/>
            <p:nvPr/>
          </p:nvSpPr>
          <p:spPr>
            <a:xfrm>
              <a:off x="0" y="0"/>
              <a:ext cx="5817870" cy="1937385"/>
            </a:xfrm>
            <a:prstGeom prst="rect">
              <a:avLst/>
            </a:prstGeom>
            <a:noFill/>
            <a:ln>
              <a:solidFill>
                <a:srgbClr val="00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Zone de texte 63"/>
            <p:cNvSpPr txBox="1"/>
            <p:nvPr/>
          </p:nvSpPr>
          <p:spPr>
            <a:xfrm>
              <a:off x="2067951" y="63305"/>
              <a:ext cx="3588741" cy="178765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New Tai Lue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NEIL ARMSTRONG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New Tai Lue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Astronaute, il a été le premier Homme à avoir marché sur la Lune i y a 53 ans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New Tai Lue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New Tai Lue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Il a donné de nombreuses interview sur son voyage sur la lune.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ZoneTexte 24"/>
            <p:cNvSpPr txBox="1"/>
            <p:nvPr/>
          </p:nvSpPr>
          <p:spPr>
            <a:xfrm>
              <a:off x="49237" y="98474"/>
              <a:ext cx="1969490" cy="1737265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6264538" y="3402115"/>
            <a:ext cx="5818832" cy="2001520"/>
            <a:chOff x="0" y="-27540"/>
            <a:chExt cx="5543999" cy="1887177"/>
          </a:xfrm>
        </p:grpSpPr>
        <p:grpSp>
          <p:nvGrpSpPr>
            <p:cNvPr id="55" name="Groupe 54"/>
            <p:cNvGrpSpPr/>
            <p:nvPr/>
          </p:nvGrpSpPr>
          <p:grpSpPr>
            <a:xfrm>
              <a:off x="0" y="-27540"/>
              <a:ext cx="5543999" cy="1887177"/>
              <a:chOff x="0" y="-27540"/>
              <a:chExt cx="5410650" cy="1887177"/>
            </a:xfrm>
          </p:grpSpPr>
          <p:sp>
            <p:nvSpPr>
              <p:cNvPr id="57" name="Zone de texte 66"/>
              <p:cNvSpPr txBox="1"/>
              <p:nvPr/>
            </p:nvSpPr>
            <p:spPr>
              <a:xfrm>
                <a:off x="1922178" y="87351"/>
                <a:ext cx="3378718" cy="1772286"/>
              </a:xfrm>
              <a:prstGeom prst="rect">
                <a:avLst/>
              </a:prstGeom>
              <a:solidFill>
                <a:schemeClr val="lt1"/>
              </a:solidFill>
              <a:ln w="190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Tai L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SEBASTIEN BARDE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534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Ingénieur aéronautique et spatial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534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534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534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est aujourd’hui 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534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sous-directeur en charge des missions d’exploration de la Lune et des vols habités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534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au 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CNES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534"/>
                    </a:solidFill>
                    <a:effectLst/>
                    <a:uLnTx/>
                    <a:uFillTx/>
                    <a:latin typeface="Microsoft New Tai Lue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(Centre national d’études spatiales).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0" y="-27540"/>
                <a:ext cx="5410650" cy="1882906"/>
              </a:xfrm>
              <a:prstGeom prst="rect">
                <a:avLst/>
              </a:prstGeom>
              <a:noFill/>
              <a:ln>
                <a:solidFill>
                  <a:srgbClr val="00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6" name="ZoneTexte 26"/>
            <p:cNvSpPr txBox="1"/>
            <p:nvPr/>
          </p:nvSpPr>
          <p:spPr>
            <a:xfrm>
              <a:off x="72920" y="87351"/>
              <a:ext cx="1776207" cy="1737386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0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73395"/>
            <a:ext cx="10515600" cy="55035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2000" dirty="0" smtClean="0">
              <a:latin typeface="Microsoft Tai Le" panose="020B0502040204020203" pitchFamily="34" charset="0"/>
              <a:ea typeface="Calibri" panose="020F0502020204030204" pitchFamily="34" charset="0"/>
              <a:cs typeface="Microsoft Tai Le" panose="020B0502040204020203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2000" dirty="0" smtClean="0">
              <a:latin typeface="Microsoft Tai Le" panose="020B0502040204020203" pitchFamily="34" charset="0"/>
              <a:ea typeface="Calibri" panose="020F0502020204030204" pitchFamily="34" charset="0"/>
              <a:cs typeface="Microsoft Tai Le" panose="020B0502040204020203" pitchFamily="34" charset="0"/>
            </a:endParaRPr>
          </a:p>
          <a:p>
            <a:pPr marL="0" indent="0" algn="ctr">
              <a:buNone/>
            </a:pPr>
            <a:r>
              <a:rPr lang="fr-FR" dirty="0"/>
              <a:t>ACTIVITE  : JE CHOISIS LA SOURCE LA PLUS CREDIBLE SUR UN </a:t>
            </a:r>
            <a:r>
              <a:rPr lang="fr-FR" dirty="0" smtClean="0"/>
              <a:t>SUJET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Imagine que tu dois rédiger un article</a:t>
            </a:r>
            <a:r>
              <a:rPr lang="fr-FR" dirty="0"/>
              <a:t> pour ton journal de classe </a:t>
            </a:r>
            <a:r>
              <a:rPr lang="fr-FR" b="1" dirty="0" smtClean="0"/>
              <a:t>pour expliquer pourquoi l’Homme veut retourner sur la Lune.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Tu </a:t>
            </a:r>
            <a:r>
              <a:rPr lang="fr-FR" dirty="0"/>
              <a:t>ne peux </a:t>
            </a:r>
            <a:r>
              <a:rPr lang="fr-FR" b="1" dirty="0"/>
              <a:t>choisir</a:t>
            </a:r>
            <a:r>
              <a:rPr lang="fr-FR" dirty="0"/>
              <a:t> </a:t>
            </a:r>
            <a:r>
              <a:rPr lang="fr-FR" b="1" dirty="0"/>
              <a:t>qu’une seule source</a:t>
            </a:r>
            <a:r>
              <a:rPr lang="fr-FR" dirty="0"/>
              <a:t> d’information à citer, celle qui te paraît </a:t>
            </a:r>
            <a:r>
              <a:rPr lang="fr-FR" b="1" dirty="0"/>
              <a:t>la plus crédible</a:t>
            </a:r>
            <a:r>
              <a:rPr lang="fr-FR" dirty="0"/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2000" dirty="0">
              <a:latin typeface="Microsoft Tai Le" panose="020B0502040204020203" pitchFamily="34" charset="0"/>
              <a:ea typeface="Calibri" panose="020F0502020204030204" pitchFamily="34" charset="0"/>
              <a:cs typeface="Microsoft Tai Le" panose="020B0502040204020203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2000" dirty="0" smtClean="0">
              <a:latin typeface="Microsoft Tai Le" panose="020B0502040204020203" pitchFamily="34" charset="0"/>
              <a:ea typeface="Calibri" panose="020F0502020204030204" pitchFamily="34" charset="0"/>
              <a:cs typeface="Microsoft Tai Le" panose="020B0502040204020203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 smtClean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 </a:t>
            </a:r>
            <a:endParaRPr lang="fr-FR" sz="2000" dirty="0"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2FD06-60B0-41A8-A8C9-496E2BC9AF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9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QUELQUES RÉSULTATS</a:t>
            </a:r>
            <a:endParaRPr lang="fr-FR" sz="320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FD06-60B0-41A8-A8C9-496E2BC9AF0F}" type="slidenum">
              <a:rPr lang="fr-FR" smtClean="0"/>
              <a:t>36</a:t>
            </a:fld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3493008" y="1428554"/>
            <a:ext cx="5205984" cy="4000892"/>
            <a:chOff x="838201" y="1602613"/>
            <a:chExt cx="5205984" cy="4000892"/>
          </a:xfrm>
        </p:grpSpPr>
        <p:sp>
          <p:nvSpPr>
            <p:cNvPr id="13" name="ZoneTexte 12"/>
            <p:cNvSpPr txBox="1"/>
            <p:nvPr/>
          </p:nvSpPr>
          <p:spPr>
            <a:xfrm>
              <a:off x="2106169" y="1602613"/>
              <a:ext cx="267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Séance réputation </a:t>
              </a:r>
              <a:endParaRPr lang="fr-FR" dirty="0"/>
            </a:p>
          </p:txBody>
        </p:sp>
        <p:pic>
          <p:nvPicPr>
            <p:cNvPr id="2058" name="Picture 10" descr="http://127.0.0.1:54489/8e322a49-66ca-4481-a65f-944f2f2d49cf/2/res/02%20anovaRM/resources/be2bad3be278120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1" y="2325176"/>
              <a:ext cx="5205984" cy="3278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40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QUELQUES RÉSULTATS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FD06-60B0-41A8-A8C9-496E2BC9AF0F}" type="slidenum">
              <a:rPr lang="fr-FR" smtClean="0"/>
              <a:t>37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3550001" y="1855630"/>
            <a:ext cx="5383150" cy="3801504"/>
            <a:chOff x="3376993" y="922783"/>
            <a:chExt cx="5383150" cy="3801504"/>
          </a:xfrm>
        </p:grpSpPr>
        <p:sp>
          <p:nvSpPr>
            <p:cNvPr id="6" name="ZoneTexte 5"/>
            <p:cNvSpPr txBox="1"/>
            <p:nvPr/>
          </p:nvSpPr>
          <p:spPr>
            <a:xfrm>
              <a:off x="4733544" y="922783"/>
              <a:ext cx="267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Séance expertise </a:t>
              </a:r>
              <a:endParaRPr lang="fr-FR" dirty="0"/>
            </a:p>
          </p:txBody>
        </p:sp>
        <p:pic>
          <p:nvPicPr>
            <p:cNvPr id="7" name="Picture 6" descr="http://127.0.0.1:54128/38602961-65dd-4835-8519-8bd2b1a0d650/2/res/02%20anovaRM/resources/67e7ac03a1e7ddf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993" y="1457057"/>
              <a:ext cx="5383150" cy="326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627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/>
          </p:cNvSpPr>
          <p:nvPr/>
        </p:nvSpPr>
        <p:spPr>
          <a:xfrm>
            <a:off x="838200" y="1002435"/>
            <a:ext cx="10515600" cy="67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2400" dirty="0" smtClean="0"/>
              <a:t>CRÉDIBILITÉ DE L’INFORMATION OU CRÉDIBILITÉ DE LA SOURCE ?</a:t>
            </a:r>
            <a:endParaRPr lang="fr-FR" sz="2400" dirty="0"/>
          </a:p>
        </p:txBody>
      </p:sp>
      <p:pic>
        <p:nvPicPr>
          <p:cNvPr id="5" name="Espace réservé du contenu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r="2304" b="6456"/>
          <a:stretch/>
        </p:blipFill>
        <p:spPr>
          <a:xfrm>
            <a:off x="7719291" y="2179507"/>
            <a:ext cx="3312068" cy="34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numéro de diapositive 6"/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4E2FD06-60B0-41A8-A8C9-496E2BC9AF0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51046" y="2179507"/>
            <a:ext cx="59714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Evaluation a partir du contenu d’information :</a:t>
            </a:r>
          </a:p>
          <a:p>
            <a:endParaRPr lang="fr-FR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Mécanisme cognitif basique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Premier filtre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Sensible aux biais cognitifs (confirmation, polarisation, familiarité, etc.)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Fiable dans de rares cas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Risque de rejet d’informations crédibles</a:t>
            </a:r>
          </a:p>
        </p:txBody>
      </p:sp>
    </p:spTree>
    <p:extLst>
      <p:ext uri="{BB962C8B-B14F-4D97-AF65-F5344CB8AC3E}">
        <p14:creationId xmlns:p14="http://schemas.microsoft.com/office/powerpoint/2010/main" val="1851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39759" y="900835"/>
            <a:ext cx="10515600" cy="807892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/>
              <a:t>CRÉDIBILITÉ DE L’INFORMATION OU CRÉDIBILITÉ DE LA SOURCE ? </a:t>
            </a:r>
            <a:endParaRPr lang="fr-FR" sz="2400" dirty="0"/>
          </a:p>
        </p:txBody>
      </p:sp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56" y="2335026"/>
            <a:ext cx="3276472" cy="34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numéro de diapositive 9"/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4E2FD06-60B0-41A8-A8C9-496E2BC9AF0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39759" y="2335026"/>
            <a:ext cx="55871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Evaluation a partir de la source :</a:t>
            </a:r>
          </a:p>
          <a:p>
            <a:pPr algn="ctr"/>
            <a:endParaRPr lang="fr-FR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Évaluer autrui, une compétence intrinsèque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Mécanismes de vigilance épistémique (qui est compétent ? à qui faire confiance ?)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Pas si crédule 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072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/>
              <a:t>LA CRÉDIBILITÉ : TOUT UN CONCEPT</a:t>
            </a:r>
            <a:endParaRPr lang="fr-FR" sz="2400" dirty="0"/>
          </a:p>
        </p:txBody>
      </p:sp>
      <p:sp>
        <p:nvSpPr>
          <p:cNvPr id="5" name="Espace réservé du numéro de diapositive 5"/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4E2FD06-60B0-41A8-A8C9-496E2BC9AF0F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30552" y="2606040"/>
            <a:ext cx="4038600" cy="1231106"/>
          </a:xfrm>
          <a:prstGeom prst="homePlate">
            <a:avLst/>
          </a:prstGeom>
          <a:noFill/>
          <a:ln w="28575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800" dirty="0" smtClean="0"/>
          </a:p>
          <a:p>
            <a:pPr algn="ctr"/>
            <a:r>
              <a:rPr lang="fr-FR" sz="2800" dirty="0" smtClean="0"/>
              <a:t>JUGEMENT</a:t>
            </a:r>
          </a:p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839967" y="2606040"/>
            <a:ext cx="4458578" cy="1169551"/>
          </a:xfrm>
          <a:prstGeom prst="chevron">
            <a:avLst/>
          </a:prstGeom>
          <a:noFill/>
          <a:ln w="28575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800" dirty="0" smtClean="0"/>
          </a:p>
          <a:p>
            <a:pPr algn="ctr"/>
            <a:r>
              <a:rPr lang="fr-FR" sz="2800" dirty="0" smtClean="0"/>
              <a:t>EPISTEMIQUE</a:t>
            </a:r>
          </a:p>
          <a:p>
            <a:pPr algn="ctr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3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01254" y="517526"/>
            <a:ext cx="10515600" cy="763960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/>
              <a:t>LA CRÉDIBILITÉ : TOUT UN CONCEPT</a:t>
            </a:r>
            <a:endParaRPr lang="fr-FR" sz="2400" dirty="0"/>
          </a:p>
        </p:txBody>
      </p:sp>
      <p:graphicFrame>
        <p:nvGraphicFramePr>
          <p:cNvPr id="5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468340"/>
              </p:ext>
            </p:extLst>
          </p:nvPr>
        </p:nvGraphicFramePr>
        <p:xfrm>
          <a:off x="571500" y="1281113"/>
          <a:ext cx="10975109" cy="508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6059054" y="15240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4E2FD06-60B0-41A8-A8C9-496E2BC9AF0F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9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5353036" y="740340"/>
            <a:ext cx="1465478" cy="8974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CREDIBLITE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fr-FR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Cette source dit-elle le vrai ?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7325873" y="1742962"/>
            <a:ext cx="1465478" cy="8974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CONFIANCE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fr-FR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Cette source a-t-elle l’intention de me dire le vrai ?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4072042" y="1173126"/>
            <a:ext cx="12693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4073816" y="1173126"/>
            <a:ext cx="0" cy="5554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6815069" y="1173126"/>
            <a:ext cx="12693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8084466" y="1173126"/>
            <a:ext cx="0" cy="5554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2606168" y="2622963"/>
            <a:ext cx="3028707" cy="129836"/>
            <a:chOff x="402647" y="0"/>
            <a:chExt cx="2976335" cy="104172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1824818" y="0"/>
              <a:ext cx="1447" cy="1005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402647" y="98385"/>
              <a:ext cx="14236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1762996" y="98385"/>
              <a:ext cx="1615986" cy="57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Connecteur droit 12"/>
          <p:cNvCxnSpPr/>
          <p:nvPr/>
        </p:nvCxnSpPr>
        <p:spPr>
          <a:xfrm>
            <a:off x="2606168" y="2752799"/>
            <a:ext cx="0" cy="2885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627948" y="2752799"/>
            <a:ext cx="0" cy="2885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/>
          <p:cNvGrpSpPr/>
          <p:nvPr/>
        </p:nvGrpSpPr>
        <p:grpSpPr>
          <a:xfrm>
            <a:off x="6446907" y="2622963"/>
            <a:ext cx="3086228" cy="129836"/>
            <a:chOff x="380475" y="0"/>
            <a:chExt cx="3032861" cy="104172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1988271" y="0"/>
              <a:ext cx="1447" cy="1005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989718" y="104172"/>
              <a:ext cx="14236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380475" y="98385"/>
              <a:ext cx="1607796" cy="57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necteur droit 18"/>
          <p:cNvCxnSpPr/>
          <p:nvPr/>
        </p:nvCxnSpPr>
        <p:spPr>
          <a:xfrm>
            <a:off x="6446907" y="2752799"/>
            <a:ext cx="0" cy="2885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9533135" y="2752799"/>
            <a:ext cx="0" cy="2885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1303818" y="4179982"/>
            <a:ext cx="1282293" cy="8974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THEORIE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Cette source possède-t-elle des connaissances théoriques lui permettant de dire le vrai ?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2776533" y="4179977"/>
            <a:ext cx="1282293" cy="8974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Cette source possède-t-elle l’expérience lui permettant de dire le vrai ?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953016" y="3040160"/>
            <a:ext cx="1282293" cy="8974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EXPERTISE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Cette source possède-t-elle l’expérience ou la formation lui permettant de dire le vrai ?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949487" y="3937623"/>
            <a:ext cx="1403566" cy="242701"/>
            <a:chOff x="446014" y="30444"/>
            <a:chExt cx="1379296" cy="194723"/>
          </a:xfrm>
        </p:grpSpPr>
        <p:cxnSp>
          <p:nvCxnSpPr>
            <p:cNvPr id="25" name="Connecteur droit 24"/>
            <p:cNvCxnSpPr/>
            <p:nvPr/>
          </p:nvCxnSpPr>
          <p:spPr>
            <a:xfrm flipV="1">
              <a:off x="446014" y="109959"/>
              <a:ext cx="0" cy="115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1825310" y="109959"/>
              <a:ext cx="0" cy="115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V="1">
              <a:off x="1091340" y="30444"/>
              <a:ext cx="0" cy="77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V="1">
              <a:off x="1130829" y="109959"/>
              <a:ext cx="694481" cy="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à coins arrondis 28"/>
          <p:cNvSpPr/>
          <p:nvPr/>
        </p:nvSpPr>
        <p:spPr>
          <a:xfrm>
            <a:off x="9616345" y="4180184"/>
            <a:ext cx="1281707" cy="8964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ENGAGEMENT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quel point cette source engage-t-elle sa responsabilité dans ce qu’elle communique ?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8093010" y="4180184"/>
            <a:ext cx="1281707" cy="8964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INTERET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fr-FR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Cette source a-t-elle intérêt à me dire le vrai, que retire-t-elle de la communication ?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8911721" y="3032948"/>
            <a:ext cx="1281707" cy="8964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VIGILANCE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Cette source fait-elle l’effort de communiquer des informations utiles pour moi ?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8786277" y="3923713"/>
            <a:ext cx="1407081" cy="256270"/>
            <a:chOff x="-306875" y="19283"/>
            <a:chExt cx="1382750" cy="205611"/>
          </a:xfrm>
        </p:grpSpPr>
        <p:cxnSp>
          <p:nvCxnSpPr>
            <p:cNvPr id="33" name="Connecteur droit 32"/>
            <p:cNvCxnSpPr/>
            <p:nvPr/>
          </p:nvCxnSpPr>
          <p:spPr>
            <a:xfrm flipV="1">
              <a:off x="-306875" y="109959"/>
              <a:ext cx="0" cy="114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1070510" y="109959"/>
              <a:ext cx="0" cy="114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446171" y="19283"/>
              <a:ext cx="0" cy="1083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V="1">
              <a:off x="-306874" y="109959"/>
              <a:ext cx="694055" cy="6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V="1">
              <a:off x="381820" y="109959"/>
              <a:ext cx="694055" cy="6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à coins arrondis 37"/>
          <p:cNvSpPr/>
          <p:nvPr/>
        </p:nvSpPr>
        <p:spPr>
          <a:xfrm>
            <a:off x="4583743" y="4180179"/>
            <a:ext cx="1281848" cy="8963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AUTORITE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Cette source est-elle reconnue par des institutions de savoirs/par ses pairs ?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6221303" y="4180179"/>
            <a:ext cx="1281848" cy="8963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POPULARITE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Cette source est-elle connue du/reconnue par le grand public ?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5448225" y="3008428"/>
            <a:ext cx="1281848" cy="8963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REPUTATION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fr-FR" sz="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Cette source a-t-elle pour habitude/est connue pour dire le vrai ?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 flipV="1">
            <a:off x="6079303" y="3892470"/>
            <a:ext cx="0" cy="1435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6797813" y="4036732"/>
            <a:ext cx="0" cy="143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5277221" y="4036732"/>
            <a:ext cx="0" cy="1435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6083296" y="4036732"/>
            <a:ext cx="706701" cy="1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5277221" y="4036732"/>
            <a:ext cx="855108" cy="1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à coins arrondis 45"/>
          <p:cNvSpPr/>
          <p:nvPr/>
        </p:nvSpPr>
        <p:spPr>
          <a:xfrm>
            <a:off x="3288745" y="1728537"/>
            <a:ext cx="1465478" cy="8974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COMPETENCE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fr-FR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Cette source est-elle capable de dire le vrai ?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 flipV="1">
            <a:off x="1944965" y="4035541"/>
            <a:ext cx="706306" cy="7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368950" y="5736342"/>
            <a:ext cx="945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Modèle général de l’évaluation de la crédibilité d’une source</a:t>
            </a:r>
            <a:r>
              <a:rPr lang="fr-FR" sz="1600" dirty="0" smtClean="0"/>
              <a:t>; Lucille Geay, André Tricot, Michel Grandaty (2021)</a:t>
            </a:r>
            <a:endParaRPr lang="fr-FR" sz="1600" dirty="0"/>
          </a:p>
        </p:txBody>
      </p:sp>
      <p:sp>
        <p:nvSpPr>
          <p:cNvPr id="49" name="Espace réservé du numéro de diapositive 2"/>
          <p:cNvSpPr txBox="1">
            <a:spLocks/>
          </p:cNvSpPr>
          <p:nvPr/>
        </p:nvSpPr>
        <p:spPr>
          <a:xfrm>
            <a:off x="0" y="424871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4E2FD06-60B0-41A8-A8C9-496E2BC9AF0F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18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4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5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6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65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6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87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9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81CF8DB-9697-0C4A-8A9D-12EEC18D6B64}"/>
              </a:ext>
            </a:extLst>
          </p:cNvPr>
          <p:cNvGrpSpPr/>
          <p:nvPr/>
        </p:nvGrpSpPr>
        <p:grpSpPr>
          <a:xfrm>
            <a:off x="729592" y="907098"/>
            <a:ext cx="10836278" cy="4361660"/>
            <a:chOff x="606663" y="0"/>
            <a:chExt cx="9544275" cy="3480423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EC74968A-6A17-474C-BF91-76F2BF4EF2AC}"/>
                </a:ext>
              </a:extLst>
            </p:cNvPr>
            <p:cNvGrpSpPr/>
            <p:nvPr/>
          </p:nvGrpSpPr>
          <p:grpSpPr>
            <a:xfrm>
              <a:off x="606663" y="0"/>
              <a:ext cx="9544275" cy="3480423"/>
              <a:chOff x="496738" y="0"/>
              <a:chExt cx="9544798" cy="3480748"/>
            </a:xfrm>
          </p:grpSpPr>
          <p:sp>
            <p:nvSpPr>
              <p:cNvPr id="6" name="Rectangle à coins arrondis 10">
                <a:extLst>
                  <a:ext uri="{FF2B5EF4-FFF2-40B4-BE49-F238E27FC236}">
                    <a16:creationId xmlns:a16="http://schemas.microsoft.com/office/drawing/2014/main" id="{58D79991-63B8-C14F-AAE9-E0715BC95A09}"/>
                  </a:ext>
                </a:extLst>
              </p:cNvPr>
              <p:cNvSpPr/>
              <p:nvPr/>
            </p:nvSpPr>
            <p:spPr>
              <a:xfrm>
                <a:off x="4479403" y="0"/>
                <a:ext cx="1440137" cy="720067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CREDIBLITE</a:t>
                </a:r>
                <a:endParaRPr lang="fr-FR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à coins arrondis 24">
                <a:extLst>
                  <a:ext uri="{FF2B5EF4-FFF2-40B4-BE49-F238E27FC236}">
                    <a16:creationId xmlns:a16="http://schemas.microsoft.com/office/drawing/2014/main" id="{D358D4CA-29B5-4D4A-B715-E31698A978BC}"/>
                  </a:ext>
                </a:extLst>
              </p:cNvPr>
              <p:cNvSpPr/>
              <p:nvPr/>
            </p:nvSpPr>
            <p:spPr>
              <a:xfrm>
                <a:off x="6418126" y="804440"/>
                <a:ext cx="1440137" cy="720067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CONFIANCE</a:t>
                </a:r>
                <a:endParaRPr lang="fr-FR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7E6B0E15-5B03-B94C-8623-99938E37B676}"/>
                  </a:ext>
                </a:extLst>
              </p:cNvPr>
              <p:cNvGrpSpPr/>
              <p:nvPr/>
            </p:nvGrpSpPr>
            <p:grpSpPr>
              <a:xfrm>
                <a:off x="3220560" y="347240"/>
                <a:ext cx="1247447" cy="445626"/>
                <a:chOff x="118545" y="0"/>
                <a:chExt cx="1247447" cy="445626"/>
              </a:xfrm>
            </p:grpSpPr>
            <p:cxnSp>
              <p:nvCxnSpPr>
                <p:cNvPr id="59" name="Connecteur droit 58">
                  <a:extLst>
                    <a:ext uri="{FF2B5EF4-FFF2-40B4-BE49-F238E27FC236}">
                      <a16:creationId xmlns:a16="http://schemas.microsoft.com/office/drawing/2014/main" id="{15230DD1-C3B2-EE4E-8BF0-87404E9E83F1}"/>
                    </a:ext>
                  </a:extLst>
                </p:cNvPr>
                <p:cNvCxnSpPr/>
                <p:nvPr/>
              </p:nvCxnSpPr>
              <p:spPr>
                <a:xfrm flipH="1">
                  <a:off x="118545" y="0"/>
                  <a:ext cx="1247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59">
                  <a:extLst>
                    <a:ext uri="{FF2B5EF4-FFF2-40B4-BE49-F238E27FC236}">
                      <a16:creationId xmlns:a16="http://schemas.microsoft.com/office/drawing/2014/main" id="{3DBE2021-E360-6F43-8BCE-DD7A8625BD18}"/>
                    </a:ext>
                  </a:extLst>
                </p:cNvPr>
                <p:cNvCxnSpPr/>
                <p:nvPr/>
              </p:nvCxnSpPr>
              <p:spPr>
                <a:xfrm>
                  <a:off x="120288" y="0"/>
                  <a:ext cx="0" cy="4456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075B66AF-B832-1645-990C-7B79BFF52320}"/>
                  </a:ext>
                </a:extLst>
              </p:cNvPr>
              <p:cNvGrpSpPr/>
              <p:nvPr/>
            </p:nvGrpSpPr>
            <p:grpSpPr>
              <a:xfrm>
                <a:off x="5916155" y="347240"/>
                <a:ext cx="1247447" cy="445626"/>
                <a:chOff x="175112" y="0"/>
                <a:chExt cx="1247447" cy="445626"/>
              </a:xfrm>
            </p:grpSpPr>
            <p:cxnSp>
              <p:nvCxnSpPr>
                <p:cNvPr id="57" name="Connecteur droit 56">
                  <a:extLst>
                    <a:ext uri="{FF2B5EF4-FFF2-40B4-BE49-F238E27FC236}">
                      <a16:creationId xmlns:a16="http://schemas.microsoft.com/office/drawing/2014/main" id="{929A3FA2-C29D-834B-A9C6-3336A36A64BF}"/>
                    </a:ext>
                  </a:extLst>
                </p:cNvPr>
                <p:cNvCxnSpPr/>
                <p:nvPr/>
              </p:nvCxnSpPr>
              <p:spPr>
                <a:xfrm flipH="1">
                  <a:off x="175112" y="0"/>
                  <a:ext cx="1247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>
                  <a:extLst>
                    <a:ext uri="{FF2B5EF4-FFF2-40B4-BE49-F238E27FC236}">
                      <a16:creationId xmlns:a16="http://schemas.microsoft.com/office/drawing/2014/main" id="{5D0B7473-B352-B546-88FA-1F51BB609B1D}"/>
                    </a:ext>
                  </a:extLst>
                </p:cNvPr>
                <p:cNvCxnSpPr/>
                <p:nvPr/>
              </p:nvCxnSpPr>
              <p:spPr>
                <a:xfrm>
                  <a:off x="1422559" y="0"/>
                  <a:ext cx="0" cy="4456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4459BCF2-07C5-154D-AD5A-7D06674548DB}"/>
                  </a:ext>
                </a:extLst>
              </p:cNvPr>
              <p:cNvGrpSpPr/>
              <p:nvPr/>
            </p:nvGrpSpPr>
            <p:grpSpPr>
              <a:xfrm>
                <a:off x="1780034" y="1510496"/>
                <a:ext cx="2976335" cy="335695"/>
                <a:chOff x="402647" y="0"/>
                <a:chExt cx="2976335" cy="335695"/>
              </a:xfrm>
            </p:grpSpPr>
            <p:grpSp>
              <p:nvGrpSpPr>
                <p:cNvPr id="51" name="Groupe 50">
                  <a:extLst>
                    <a:ext uri="{FF2B5EF4-FFF2-40B4-BE49-F238E27FC236}">
                      <a16:creationId xmlns:a16="http://schemas.microsoft.com/office/drawing/2014/main" id="{E341B5DF-6B8B-7A43-9448-2526CD7637D5}"/>
                    </a:ext>
                  </a:extLst>
                </p:cNvPr>
                <p:cNvGrpSpPr/>
                <p:nvPr/>
              </p:nvGrpSpPr>
              <p:grpSpPr>
                <a:xfrm>
                  <a:off x="402647" y="0"/>
                  <a:ext cx="2976335" cy="104172"/>
                  <a:chOff x="402647" y="0"/>
                  <a:chExt cx="2976335" cy="104172"/>
                </a:xfrm>
              </p:grpSpPr>
              <p:cxnSp>
                <p:nvCxnSpPr>
                  <p:cNvPr id="54" name="Connecteur droit 53">
                    <a:extLst>
                      <a:ext uri="{FF2B5EF4-FFF2-40B4-BE49-F238E27FC236}">
                        <a16:creationId xmlns:a16="http://schemas.microsoft.com/office/drawing/2014/main" id="{1893EFBD-1EE5-A546-98E0-D2F82B43C00E}"/>
                      </a:ext>
                    </a:extLst>
                  </p:cNvPr>
                  <p:cNvCxnSpPr/>
                  <p:nvPr/>
                </p:nvCxnSpPr>
                <p:spPr>
                  <a:xfrm>
                    <a:off x="1824818" y="0"/>
                    <a:ext cx="1447" cy="1005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necteur droit 54">
                    <a:extLst>
                      <a:ext uri="{FF2B5EF4-FFF2-40B4-BE49-F238E27FC236}">
                        <a16:creationId xmlns:a16="http://schemas.microsoft.com/office/drawing/2014/main" id="{193F1781-020E-5C4D-BA7D-828126B7BB4D}"/>
                      </a:ext>
                    </a:extLst>
                  </p:cNvPr>
                  <p:cNvCxnSpPr/>
                  <p:nvPr/>
                </p:nvCxnSpPr>
                <p:spPr>
                  <a:xfrm>
                    <a:off x="402647" y="98385"/>
                    <a:ext cx="142361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Connecteur droit 55">
                    <a:extLst>
                      <a:ext uri="{FF2B5EF4-FFF2-40B4-BE49-F238E27FC236}">
                        <a16:creationId xmlns:a16="http://schemas.microsoft.com/office/drawing/2014/main" id="{24252460-83E0-614A-84E7-8BE042AC4D91}"/>
                      </a:ext>
                    </a:extLst>
                  </p:cNvPr>
                  <p:cNvCxnSpPr/>
                  <p:nvPr/>
                </p:nvCxnSpPr>
                <p:spPr>
                  <a:xfrm>
                    <a:off x="1762996" y="98385"/>
                    <a:ext cx="1615986" cy="57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" name="Connecteur droit 51">
                  <a:extLst>
                    <a:ext uri="{FF2B5EF4-FFF2-40B4-BE49-F238E27FC236}">
                      <a16:creationId xmlns:a16="http://schemas.microsoft.com/office/drawing/2014/main" id="{E1CF8730-641A-554F-B8A4-7BDE4EA821EF}"/>
                    </a:ext>
                  </a:extLst>
                </p:cNvPr>
                <p:cNvCxnSpPr/>
                <p:nvPr/>
              </p:nvCxnSpPr>
              <p:spPr>
                <a:xfrm>
                  <a:off x="402647" y="104172"/>
                  <a:ext cx="0" cy="2315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52">
                  <a:extLst>
                    <a:ext uri="{FF2B5EF4-FFF2-40B4-BE49-F238E27FC236}">
                      <a16:creationId xmlns:a16="http://schemas.microsoft.com/office/drawing/2014/main" id="{AB4EB0B8-A9F3-2C4F-B25F-23ECBFAEAAAD}"/>
                    </a:ext>
                  </a:extLst>
                </p:cNvPr>
                <p:cNvCxnSpPr/>
                <p:nvPr/>
              </p:nvCxnSpPr>
              <p:spPr>
                <a:xfrm>
                  <a:off x="3372175" y="104172"/>
                  <a:ext cx="0" cy="2315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8596FCF5-BBF0-1C4D-8C91-E1080E0911D8}"/>
                  </a:ext>
                </a:extLst>
              </p:cNvPr>
              <p:cNvGrpSpPr/>
              <p:nvPr/>
            </p:nvGrpSpPr>
            <p:grpSpPr>
              <a:xfrm>
                <a:off x="5554359" y="1510496"/>
                <a:ext cx="3032861" cy="335695"/>
                <a:chOff x="380475" y="0"/>
                <a:chExt cx="3032861" cy="335695"/>
              </a:xfrm>
            </p:grpSpPr>
            <p:grpSp>
              <p:nvGrpSpPr>
                <p:cNvPr id="45" name="Groupe 44">
                  <a:extLst>
                    <a:ext uri="{FF2B5EF4-FFF2-40B4-BE49-F238E27FC236}">
                      <a16:creationId xmlns:a16="http://schemas.microsoft.com/office/drawing/2014/main" id="{FD7D6B3F-6CEB-2A48-A11B-C4DADF0FC538}"/>
                    </a:ext>
                  </a:extLst>
                </p:cNvPr>
                <p:cNvGrpSpPr/>
                <p:nvPr/>
              </p:nvGrpSpPr>
              <p:grpSpPr>
                <a:xfrm>
                  <a:off x="380475" y="0"/>
                  <a:ext cx="3032861" cy="104172"/>
                  <a:chOff x="380475" y="0"/>
                  <a:chExt cx="3032861" cy="104172"/>
                </a:xfrm>
              </p:grpSpPr>
              <p:cxnSp>
                <p:nvCxnSpPr>
                  <p:cNvPr id="48" name="Connecteur droit 47">
                    <a:extLst>
                      <a:ext uri="{FF2B5EF4-FFF2-40B4-BE49-F238E27FC236}">
                        <a16:creationId xmlns:a16="http://schemas.microsoft.com/office/drawing/2014/main" id="{4967C702-8853-BB4C-9B56-BD70034969E1}"/>
                      </a:ext>
                    </a:extLst>
                  </p:cNvPr>
                  <p:cNvCxnSpPr/>
                  <p:nvPr/>
                </p:nvCxnSpPr>
                <p:spPr>
                  <a:xfrm>
                    <a:off x="1988271" y="0"/>
                    <a:ext cx="1447" cy="1005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cteur droit 48">
                    <a:extLst>
                      <a:ext uri="{FF2B5EF4-FFF2-40B4-BE49-F238E27FC236}">
                        <a16:creationId xmlns:a16="http://schemas.microsoft.com/office/drawing/2014/main" id="{E43CFA6A-EB42-E94A-95A2-058DB858EF29}"/>
                      </a:ext>
                    </a:extLst>
                  </p:cNvPr>
                  <p:cNvCxnSpPr/>
                  <p:nvPr/>
                </p:nvCxnSpPr>
                <p:spPr>
                  <a:xfrm>
                    <a:off x="1989718" y="104172"/>
                    <a:ext cx="142361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Connecteur droit 49">
                    <a:extLst>
                      <a:ext uri="{FF2B5EF4-FFF2-40B4-BE49-F238E27FC236}">
                        <a16:creationId xmlns:a16="http://schemas.microsoft.com/office/drawing/2014/main" id="{45A72B2E-8F6F-B34E-959F-876DCD497D18}"/>
                      </a:ext>
                    </a:extLst>
                  </p:cNvPr>
                  <p:cNvCxnSpPr/>
                  <p:nvPr/>
                </p:nvCxnSpPr>
                <p:spPr>
                  <a:xfrm>
                    <a:off x="380475" y="98385"/>
                    <a:ext cx="1607796" cy="57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" name="Connecteur droit 45">
                  <a:extLst>
                    <a:ext uri="{FF2B5EF4-FFF2-40B4-BE49-F238E27FC236}">
                      <a16:creationId xmlns:a16="http://schemas.microsoft.com/office/drawing/2014/main" id="{C8FC0D4B-7E13-384D-B704-7C4CB7C17129}"/>
                    </a:ext>
                  </a:extLst>
                </p:cNvPr>
                <p:cNvCxnSpPr/>
                <p:nvPr/>
              </p:nvCxnSpPr>
              <p:spPr>
                <a:xfrm>
                  <a:off x="380475" y="104172"/>
                  <a:ext cx="0" cy="2315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46">
                  <a:extLst>
                    <a:ext uri="{FF2B5EF4-FFF2-40B4-BE49-F238E27FC236}">
                      <a16:creationId xmlns:a16="http://schemas.microsoft.com/office/drawing/2014/main" id="{4C44B81A-E3B2-E747-85F2-CA47542ADD06}"/>
                    </a:ext>
                  </a:extLst>
                </p:cNvPr>
                <p:cNvCxnSpPr/>
                <p:nvPr/>
              </p:nvCxnSpPr>
              <p:spPr>
                <a:xfrm>
                  <a:off x="3413336" y="104172"/>
                  <a:ext cx="0" cy="2315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1BE25B16-6D40-FC4E-8640-77DA66B385BA}"/>
                  </a:ext>
                </a:extLst>
              </p:cNvPr>
              <p:cNvGrpSpPr/>
              <p:nvPr/>
            </p:nvGrpSpPr>
            <p:grpSpPr>
              <a:xfrm>
                <a:off x="496738" y="1846161"/>
                <a:ext cx="2707369" cy="1634587"/>
                <a:chOff x="496738" y="-1"/>
                <a:chExt cx="2707369" cy="1634587"/>
              </a:xfrm>
            </p:grpSpPr>
            <p:grpSp>
              <p:nvGrpSpPr>
                <p:cNvPr id="36" name="Groupe 35">
                  <a:extLst>
                    <a:ext uri="{FF2B5EF4-FFF2-40B4-BE49-F238E27FC236}">
                      <a16:creationId xmlns:a16="http://schemas.microsoft.com/office/drawing/2014/main" id="{433D1549-2404-7048-A28B-5F6EB42E475A}"/>
                    </a:ext>
                  </a:extLst>
                </p:cNvPr>
                <p:cNvGrpSpPr/>
                <p:nvPr/>
              </p:nvGrpSpPr>
              <p:grpSpPr>
                <a:xfrm>
                  <a:off x="496738" y="-1"/>
                  <a:ext cx="2707369" cy="1634587"/>
                  <a:chOff x="543426" y="-1"/>
                  <a:chExt cx="2708284" cy="1634780"/>
                </a:xfrm>
              </p:grpSpPr>
              <p:sp>
                <p:nvSpPr>
                  <p:cNvPr id="42" name="Rectangle à coins arrondis 13">
                    <a:extLst>
                      <a:ext uri="{FF2B5EF4-FFF2-40B4-BE49-F238E27FC236}">
                        <a16:creationId xmlns:a16="http://schemas.microsoft.com/office/drawing/2014/main" id="{7CCCBB10-C2B9-C747-9CFB-A9416D0D2FCB}"/>
                      </a:ext>
                    </a:extLst>
                  </p:cNvPr>
                  <p:cNvSpPr/>
                  <p:nvPr/>
                </p:nvSpPr>
                <p:spPr>
                  <a:xfrm>
                    <a:off x="543426" y="914627"/>
                    <a:ext cx="1260546" cy="720152"/>
                  </a:xfrm>
                  <a:prstGeom prst="roundRect">
                    <a:avLst/>
                  </a:prstGeom>
                  <a:solidFill>
                    <a:srgbClr val="99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THEORIE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Rectangle à coins arrondis 14">
                    <a:extLst>
                      <a:ext uri="{FF2B5EF4-FFF2-40B4-BE49-F238E27FC236}">
                        <a16:creationId xmlns:a16="http://schemas.microsoft.com/office/drawing/2014/main" id="{1C540C30-F555-1D40-BE10-62CA86FCC6E7}"/>
                      </a:ext>
                    </a:extLst>
                  </p:cNvPr>
                  <p:cNvSpPr/>
                  <p:nvPr/>
                </p:nvSpPr>
                <p:spPr>
                  <a:xfrm>
                    <a:off x="1991164" y="914623"/>
                    <a:ext cx="1260546" cy="720152"/>
                  </a:xfrm>
                  <a:prstGeom prst="roundRect">
                    <a:avLst/>
                  </a:prstGeom>
                  <a:solidFill>
                    <a:srgbClr val="99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EXPERIENCE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Rectangle à coins arrondis 20">
                    <a:extLst>
                      <a:ext uri="{FF2B5EF4-FFF2-40B4-BE49-F238E27FC236}">
                        <a16:creationId xmlns:a16="http://schemas.microsoft.com/office/drawing/2014/main" id="{A4AF0542-F9FB-7641-9A89-141FEED6FED5}"/>
                      </a:ext>
                    </a:extLst>
                  </p:cNvPr>
                  <p:cNvSpPr/>
                  <p:nvPr/>
                </p:nvSpPr>
                <p:spPr>
                  <a:xfrm>
                    <a:off x="1181614" y="-1"/>
                    <a:ext cx="1260546" cy="720152"/>
                  </a:xfrm>
                  <a:prstGeom prst="roundRect">
                    <a:avLst/>
                  </a:prstGeom>
                  <a:solidFill>
                    <a:srgbClr val="99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EXPERTISE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7" name="Groupe 36">
                  <a:extLst>
                    <a:ext uri="{FF2B5EF4-FFF2-40B4-BE49-F238E27FC236}">
                      <a16:creationId xmlns:a16="http://schemas.microsoft.com/office/drawing/2014/main" id="{EEA4ACA9-AA80-AB42-A1AD-A6F474B89C4D}"/>
                    </a:ext>
                  </a:extLst>
                </p:cNvPr>
                <p:cNvGrpSpPr/>
                <p:nvPr/>
              </p:nvGrpSpPr>
              <p:grpSpPr>
                <a:xfrm>
                  <a:off x="1134708" y="720066"/>
                  <a:ext cx="1379296" cy="193795"/>
                  <a:chOff x="446014" y="31372"/>
                  <a:chExt cx="1379296" cy="193795"/>
                </a:xfrm>
              </p:grpSpPr>
              <p:cxnSp>
                <p:nvCxnSpPr>
                  <p:cNvPr id="38" name="Connecteur droit 37">
                    <a:extLst>
                      <a:ext uri="{FF2B5EF4-FFF2-40B4-BE49-F238E27FC236}">
                        <a16:creationId xmlns:a16="http://schemas.microsoft.com/office/drawing/2014/main" id="{51A8D7E8-5A96-764E-A124-898283C62E0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6014" y="109959"/>
                    <a:ext cx="0" cy="11520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necteur droit 38">
                    <a:extLst>
                      <a:ext uri="{FF2B5EF4-FFF2-40B4-BE49-F238E27FC236}">
                        <a16:creationId xmlns:a16="http://schemas.microsoft.com/office/drawing/2014/main" id="{0D901609-85AB-9C4B-9CBD-B27F85C7A09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825310" y="109959"/>
                    <a:ext cx="0" cy="11520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eur droit 39">
                    <a:extLst>
                      <a:ext uri="{FF2B5EF4-FFF2-40B4-BE49-F238E27FC236}">
                        <a16:creationId xmlns:a16="http://schemas.microsoft.com/office/drawing/2014/main" id="{AB567C43-6F03-7849-B62C-E6ECF3CF57E2}"/>
                      </a:ext>
                    </a:extLst>
                  </p:cNvPr>
                  <p:cNvCxnSpPr>
                    <a:endCxn id="44" idx="2"/>
                  </p:cNvCxnSpPr>
                  <p:nvPr/>
                </p:nvCxnSpPr>
                <p:spPr>
                  <a:xfrm flipV="1">
                    <a:off x="1076076" y="31372"/>
                    <a:ext cx="0" cy="7762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Connecteur droit 40">
                    <a:extLst>
                      <a:ext uri="{FF2B5EF4-FFF2-40B4-BE49-F238E27FC236}">
                        <a16:creationId xmlns:a16="http://schemas.microsoft.com/office/drawing/2014/main" id="{8E943253-8011-BB43-8D48-7E81693EBD2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30829" y="109959"/>
                    <a:ext cx="694481" cy="8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A4BB3B56-DF70-CC4F-8585-84B33E7CC7EC}"/>
                  </a:ext>
                </a:extLst>
              </p:cNvPr>
              <p:cNvGrpSpPr/>
              <p:nvPr/>
            </p:nvGrpSpPr>
            <p:grpSpPr>
              <a:xfrm>
                <a:off x="7099988" y="1840374"/>
                <a:ext cx="2941548" cy="1639748"/>
                <a:chOff x="-371470" y="0"/>
                <a:chExt cx="2941548" cy="1639748"/>
              </a:xfrm>
            </p:grpSpPr>
            <p:grpSp>
              <p:nvGrpSpPr>
                <p:cNvPr id="26" name="Groupe 25">
                  <a:extLst>
                    <a:ext uri="{FF2B5EF4-FFF2-40B4-BE49-F238E27FC236}">
                      <a16:creationId xmlns:a16="http://schemas.microsoft.com/office/drawing/2014/main" id="{CBDB1730-9722-E946-B408-A340A5A89CB3}"/>
                    </a:ext>
                  </a:extLst>
                </p:cNvPr>
                <p:cNvGrpSpPr/>
                <p:nvPr/>
              </p:nvGrpSpPr>
              <p:grpSpPr>
                <a:xfrm>
                  <a:off x="-371470" y="0"/>
                  <a:ext cx="2941548" cy="1639748"/>
                  <a:chOff x="-320022" y="-1"/>
                  <a:chExt cx="2943061" cy="1642007"/>
                </a:xfrm>
              </p:grpSpPr>
              <p:sp>
                <p:nvSpPr>
                  <p:cNvPr id="33" name="Rectangle à coins arrondis 17">
                    <a:extLst>
                      <a:ext uri="{FF2B5EF4-FFF2-40B4-BE49-F238E27FC236}">
                        <a16:creationId xmlns:a16="http://schemas.microsoft.com/office/drawing/2014/main" id="{BCDF045E-DF84-E941-B992-4212D16FAEC3}"/>
                      </a:ext>
                    </a:extLst>
                  </p:cNvPr>
                  <p:cNvSpPr/>
                  <p:nvPr/>
                </p:nvSpPr>
                <p:spPr>
                  <a:xfrm>
                    <a:off x="1246320" y="921736"/>
                    <a:ext cx="1376719" cy="720270"/>
                  </a:xfrm>
                  <a:prstGeom prst="roundRect">
                    <a:avLst/>
                  </a:prstGeom>
                  <a:solidFill>
                    <a:srgbClr val="99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ENGAGEMENT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Rectangle à coins arrondis 18">
                    <a:extLst>
                      <a:ext uri="{FF2B5EF4-FFF2-40B4-BE49-F238E27FC236}">
                        <a16:creationId xmlns:a16="http://schemas.microsoft.com/office/drawing/2014/main" id="{0E4207D1-D32B-4E40-AFA9-3CED51F31521}"/>
                      </a:ext>
                    </a:extLst>
                  </p:cNvPr>
                  <p:cNvSpPr/>
                  <p:nvPr/>
                </p:nvSpPr>
                <p:spPr>
                  <a:xfrm>
                    <a:off x="-320022" y="921736"/>
                    <a:ext cx="1328771" cy="720270"/>
                  </a:xfrm>
                  <a:prstGeom prst="roundRect">
                    <a:avLst/>
                  </a:prstGeom>
                  <a:solidFill>
                    <a:srgbClr val="99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INTERET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Rectangle à coins arrondis 19">
                    <a:extLst>
                      <a:ext uri="{FF2B5EF4-FFF2-40B4-BE49-F238E27FC236}">
                        <a16:creationId xmlns:a16="http://schemas.microsoft.com/office/drawing/2014/main" id="{5D3BEB09-0A29-134E-B4DC-7B8BBB56B19A}"/>
                      </a:ext>
                    </a:extLst>
                  </p:cNvPr>
                  <p:cNvSpPr/>
                  <p:nvPr/>
                </p:nvSpPr>
                <p:spPr>
                  <a:xfrm>
                    <a:off x="553525" y="-1"/>
                    <a:ext cx="1260192" cy="720270"/>
                  </a:xfrm>
                  <a:prstGeom prst="roundRect">
                    <a:avLst/>
                  </a:prstGeom>
                  <a:solidFill>
                    <a:srgbClr val="99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VIGILANCE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Groupe 26">
                  <a:extLst>
                    <a:ext uri="{FF2B5EF4-FFF2-40B4-BE49-F238E27FC236}">
                      <a16:creationId xmlns:a16="http://schemas.microsoft.com/office/drawing/2014/main" id="{DADF5E09-2092-0748-947B-057C9A06A54B}"/>
                    </a:ext>
                  </a:extLst>
                </p:cNvPr>
                <p:cNvGrpSpPr/>
                <p:nvPr/>
              </p:nvGrpSpPr>
              <p:grpSpPr>
                <a:xfrm>
                  <a:off x="381819" y="719279"/>
                  <a:ext cx="1382750" cy="200097"/>
                  <a:chOff x="-306875" y="24797"/>
                  <a:chExt cx="1382750" cy="200097"/>
                </a:xfrm>
              </p:grpSpPr>
              <p:cxnSp>
                <p:nvCxnSpPr>
                  <p:cNvPr id="28" name="Connecteur droit 27">
                    <a:extLst>
                      <a:ext uri="{FF2B5EF4-FFF2-40B4-BE49-F238E27FC236}">
                        <a16:creationId xmlns:a16="http://schemas.microsoft.com/office/drawing/2014/main" id="{22C0D8CB-C68D-AF46-A8C0-C033948F4AD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-306875" y="109959"/>
                    <a:ext cx="0" cy="11493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Connecteur droit 28">
                    <a:extLst>
                      <a:ext uri="{FF2B5EF4-FFF2-40B4-BE49-F238E27FC236}">
                        <a16:creationId xmlns:a16="http://schemas.microsoft.com/office/drawing/2014/main" id="{363DE2D3-25AE-7E41-AF24-5662BEA613F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70510" y="109959"/>
                    <a:ext cx="0" cy="11493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Connecteur droit 29">
                    <a:extLst>
                      <a:ext uri="{FF2B5EF4-FFF2-40B4-BE49-F238E27FC236}">
                        <a16:creationId xmlns:a16="http://schemas.microsoft.com/office/drawing/2014/main" id="{405CBC45-7B62-454C-BAFD-6F0E774C2F81}"/>
                      </a:ext>
                    </a:extLst>
                  </p:cNvPr>
                  <p:cNvCxnSpPr>
                    <a:endCxn id="35" idx="2"/>
                  </p:cNvCxnSpPr>
                  <p:nvPr/>
                </p:nvCxnSpPr>
                <p:spPr>
                  <a:xfrm flipV="1">
                    <a:off x="442705" y="24797"/>
                    <a:ext cx="0" cy="10831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Connecteur droit 30">
                    <a:extLst>
                      <a:ext uri="{FF2B5EF4-FFF2-40B4-BE49-F238E27FC236}">
                        <a16:creationId xmlns:a16="http://schemas.microsoft.com/office/drawing/2014/main" id="{2335BBDB-8C66-9A42-9569-2BA81A2F060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-306874" y="109959"/>
                    <a:ext cx="694055" cy="63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necteur droit 31">
                    <a:extLst>
                      <a:ext uri="{FF2B5EF4-FFF2-40B4-BE49-F238E27FC236}">
                        <a16:creationId xmlns:a16="http://schemas.microsoft.com/office/drawing/2014/main" id="{934CC5C4-F110-114B-80B4-C07FA7C2C14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1820" y="109959"/>
                    <a:ext cx="694055" cy="63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89FA064E-274A-244C-8FA5-4C49C7A1C33C}"/>
                  </a:ext>
                </a:extLst>
              </p:cNvPr>
              <p:cNvGrpSpPr/>
              <p:nvPr/>
            </p:nvGrpSpPr>
            <p:grpSpPr>
              <a:xfrm>
                <a:off x="3719947" y="1819769"/>
                <a:ext cx="2868926" cy="1660254"/>
                <a:chOff x="39198" y="-26393"/>
                <a:chExt cx="2868926" cy="1660254"/>
              </a:xfrm>
            </p:grpSpPr>
            <p:grpSp>
              <p:nvGrpSpPr>
                <p:cNvPr id="16" name="Groupe 15">
                  <a:extLst>
                    <a:ext uri="{FF2B5EF4-FFF2-40B4-BE49-F238E27FC236}">
                      <a16:creationId xmlns:a16="http://schemas.microsoft.com/office/drawing/2014/main" id="{EC268828-27EA-514E-B624-CBE3A94C1F27}"/>
                    </a:ext>
                  </a:extLst>
                </p:cNvPr>
                <p:cNvGrpSpPr/>
                <p:nvPr/>
              </p:nvGrpSpPr>
              <p:grpSpPr>
                <a:xfrm>
                  <a:off x="39198" y="-26393"/>
                  <a:ext cx="2868926" cy="1660254"/>
                  <a:chOff x="67190" y="-26402"/>
                  <a:chExt cx="2869650" cy="1660880"/>
                </a:xfrm>
              </p:grpSpPr>
              <p:sp>
                <p:nvSpPr>
                  <p:cNvPr id="23" name="Rectangle à coins arrondis 15">
                    <a:extLst>
                      <a:ext uri="{FF2B5EF4-FFF2-40B4-BE49-F238E27FC236}">
                        <a16:creationId xmlns:a16="http://schemas.microsoft.com/office/drawing/2014/main" id="{965F12E7-1D88-984E-A552-E3F1DA536688}"/>
                      </a:ext>
                    </a:extLst>
                  </p:cNvPr>
                  <p:cNvSpPr/>
                  <p:nvPr/>
                </p:nvSpPr>
                <p:spPr>
                  <a:xfrm>
                    <a:off x="67190" y="915023"/>
                    <a:ext cx="1260000" cy="719455"/>
                  </a:xfrm>
                  <a:prstGeom prst="roundRect">
                    <a:avLst/>
                  </a:prstGeom>
                  <a:solidFill>
                    <a:srgbClr val="99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AUTORITE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Rectangle à coins arrondis 16">
                    <a:extLst>
                      <a:ext uri="{FF2B5EF4-FFF2-40B4-BE49-F238E27FC236}">
                        <a16:creationId xmlns:a16="http://schemas.microsoft.com/office/drawing/2014/main" id="{16849060-668B-634C-9363-992ACC42EBE6}"/>
                      </a:ext>
                    </a:extLst>
                  </p:cNvPr>
                  <p:cNvSpPr/>
                  <p:nvPr/>
                </p:nvSpPr>
                <p:spPr>
                  <a:xfrm>
                    <a:off x="1676840" y="915023"/>
                    <a:ext cx="1260000" cy="719455"/>
                  </a:xfrm>
                  <a:prstGeom prst="roundRect">
                    <a:avLst/>
                  </a:prstGeom>
                  <a:solidFill>
                    <a:srgbClr val="99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POPULARITE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Rectangle à coins arrondis 22">
                    <a:extLst>
                      <a:ext uri="{FF2B5EF4-FFF2-40B4-BE49-F238E27FC236}">
                        <a16:creationId xmlns:a16="http://schemas.microsoft.com/office/drawing/2014/main" id="{F40C6842-5723-654D-A6E6-C9A01E05E16A}"/>
                      </a:ext>
                    </a:extLst>
                  </p:cNvPr>
                  <p:cNvSpPr/>
                  <p:nvPr/>
                </p:nvSpPr>
                <p:spPr>
                  <a:xfrm>
                    <a:off x="920405" y="-26402"/>
                    <a:ext cx="1260000" cy="719455"/>
                  </a:xfrm>
                  <a:prstGeom prst="roundRect">
                    <a:avLst/>
                  </a:prstGeom>
                  <a:solidFill>
                    <a:srgbClr val="99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REPUTATION</a:t>
                    </a:r>
                    <a:endParaRPr lang="fr-FR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7" name="Groupe 16">
                  <a:extLst>
                    <a:ext uri="{FF2B5EF4-FFF2-40B4-BE49-F238E27FC236}">
                      <a16:creationId xmlns:a16="http://schemas.microsoft.com/office/drawing/2014/main" id="{5C1EEA25-AC6A-6A40-A05B-F13FBFD28651}"/>
                    </a:ext>
                  </a:extLst>
                </p:cNvPr>
                <p:cNvGrpSpPr/>
                <p:nvPr/>
              </p:nvGrpSpPr>
              <p:grpSpPr>
                <a:xfrm>
                  <a:off x="724150" y="682906"/>
                  <a:ext cx="1494298" cy="230955"/>
                  <a:chOff x="35456" y="0"/>
                  <a:chExt cx="1494298" cy="230955"/>
                </a:xfrm>
              </p:grpSpPr>
              <p:cxnSp>
                <p:nvCxnSpPr>
                  <p:cNvPr id="18" name="Connecteur droit 17">
                    <a:extLst>
                      <a:ext uri="{FF2B5EF4-FFF2-40B4-BE49-F238E27FC236}">
                        <a16:creationId xmlns:a16="http://schemas.microsoft.com/office/drawing/2014/main" id="{B7588100-97B8-7C4D-950A-9960FA15DB2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3668" y="0"/>
                    <a:ext cx="0" cy="11520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Connecteur droit 18">
                    <a:extLst>
                      <a:ext uri="{FF2B5EF4-FFF2-40B4-BE49-F238E27FC236}">
                        <a16:creationId xmlns:a16="http://schemas.microsoft.com/office/drawing/2014/main" id="{B8C4AED3-9505-C049-A8A6-B54AFF31872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529754" y="115747"/>
                    <a:ext cx="0" cy="11493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necteur droit 19">
                    <a:extLst>
                      <a:ext uri="{FF2B5EF4-FFF2-40B4-BE49-F238E27FC236}">
                        <a16:creationId xmlns:a16="http://schemas.microsoft.com/office/drawing/2014/main" id="{55284E8C-C052-EF4E-976D-0C05C44663F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5456" y="115747"/>
                    <a:ext cx="0" cy="11520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Connecteur droit 20">
                    <a:extLst>
                      <a:ext uri="{FF2B5EF4-FFF2-40B4-BE49-F238E27FC236}">
                        <a16:creationId xmlns:a16="http://schemas.microsoft.com/office/drawing/2014/main" id="{E8A6C390-71F1-A046-8E00-9FEBED4026F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7592" y="115747"/>
                    <a:ext cx="694481" cy="8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necteur droit 21">
                    <a:extLst>
                      <a:ext uri="{FF2B5EF4-FFF2-40B4-BE49-F238E27FC236}">
                        <a16:creationId xmlns:a16="http://schemas.microsoft.com/office/drawing/2014/main" id="{9331FF5D-0561-3642-B136-1B6954671FC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5456" y="115747"/>
                    <a:ext cx="840322" cy="8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" name="Rectangle à coins arrondis 23">
                <a:extLst>
                  <a:ext uri="{FF2B5EF4-FFF2-40B4-BE49-F238E27FC236}">
                    <a16:creationId xmlns:a16="http://schemas.microsoft.com/office/drawing/2014/main" id="{A48162F7-FE2A-7241-9ECA-1E2FBE11A8D0}"/>
                  </a:ext>
                </a:extLst>
              </p:cNvPr>
              <p:cNvSpPr/>
              <p:nvPr/>
            </p:nvSpPr>
            <p:spPr>
              <a:xfrm>
                <a:off x="2450808" y="792866"/>
                <a:ext cx="1440137" cy="720067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COMPETENCE</a:t>
                </a:r>
                <a:endParaRPr lang="fr-FR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2431FB76-E4FA-9F44-BF2B-F3EB9DB13DB2}"/>
                </a:ext>
              </a:extLst>
            </p:cNvPr>
            <p:cNvCxnSpPr/>
            <p:nvPr/>
          </p:nvCxnSpPr>
          <p:spPr>
            <a:xfrm flipV="1">
              <a:off x="1240155" y="2643612"/>
              <a:ext cx="694055" cy="6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ZoneTexte 60"/>
          <p:cNvSpPr txBox="1"/>
          <p:nvPr/>
        </p:nvSpPr>
        <p:spPr>
          <a:xfrm>
            <a:off x="1393527" y="5765804"/>
            <a:ext cx="945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Modèle général de l’évaluation de la crédibilité d’une source</a:t>
            </a:r>
            <a:r>
              <a:rPr lang="fr-FR" sz="1600" dirty="0" smtClean="0"/>
              <a:t>; Lucille Geay, André Tricot, Michel Grandaty (2021)</a:t>
            </a:r>
            <a:endParaRPr lang="fr-FR" sz="1600" dirty="0"/>
          </a:p>
        </p:txBody>
      </p:sp>
      <p:sp>
        <p:nvSpPr>
          <p:cNvPr id="62" name="Espace réservé du numéro de diapositive 1"/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4E2FD06-60B0-41A8-A8C9-496E2BC9AF0F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07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Business Slides _ by Slidesgo" id="{09DBCA30-5095-4447-81EA-F56BD209B69C}" vid="{08AE34F0-5F56-4DA2-9085-CDF533BD714F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Business Slides _ by Slidesgo" id="{09DBCA30-5095-4447-81EA-F56BD209B69C}" vid="{6DAF01EB-29A4-406C-B70F-31FB66C2A17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Minimalist Business Slides _ by Slidesgo</Template>
  <TotalTime>689</TotalTime>
  <Words>2225</Words>
  <Application>Microsoft Office PowerPoint</Application>
  <PresentationFormat>Grand écran</PresentationFormat>
  <Paragraphs>332</Paragraphs>
  <Slides>37</Slides>
  <Notes>2</Notes>
  <HiddenSlides>21</HiddenSlides>
  <MMClips>0</MMClips>
  <ScaleCrop>false</ScaleCrop>
  <HeadingPairs>
    <vt:vector size="6" baseType="variant">
      <vt:variant>
        <vt:lpstr>Polices utilisées</vt:lpstr>
      </vt:variant>
      <vt:variant>
        <vt:i4>19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37</vt:i4>
      </vt:variant>
    </vt:vector>
  </HeadingPairs>
  <TitlesOfParts>
    <vt:vector size="59" baseType="lpstr">
      <vt:lpstr>Arial</vt:lpstr>
      <vt:lpstr>Calibri</vt:lpstr>
      <vt:lpstr>Calibri Light</vt:lpstr>
      <vt:lpstr>Crimson Text</vt:lpstr>
      <vt:lpstr>Josefin Sans</vt:lpstr>
      <vt:lpstr>Lato</vt:lpstr>
      <vt:lpstr>Merriweather Light</vt:lpstr>
      <vt:lpstr>Microsoft New Tai Lue</vt:lpstr>
      <vt:lpstr>Microsoft Tai Le</vt:lpstr>
      <vt:lpstr>Montserrat</vt:lpstr>
      <vt:lpstr>Open Sans</vt:lpstr>
      <vt:lpstr>Open Sans SemiBold</vt:lpstr>
      <vt:lpstr>Proxima Nova</vt:lpstr>
      <vt:lpstr>Proxima Nova Semibold</vt:lpstr>
      <vt:lpstr>Russo One</vt:lpstr>
      <vt:lpstr>Symbol</vt:lpstr>
      <vt:lpstr>Times New Roman</vt:lpstr>
      <vt:lpstr>Vidaloka</vt:lpstr>
      <vt:lpstr>Wingdings</vt:lpstr>
      <vt:lpstr>Minimalist Business Slides by Slidesgo</vt:lpstr>
      <vt:lpstr>Slidesgo Final Pages</vt:lpstr>
      <vt:lpstr>Thème Office</vt:lpstr>
      <vt:lpstr>          Apprendre à évaluer la crédibilité d’une source d’information avec la plateforme « 1jour1actu : les reporters du monde »   Travail de thèse mené par  Lucille Geay  Sous la direction de  André Tricot Michel Grandaty</vt:lpstr>
      <vt:lpstr>LA PLATEFORME 1JOUR1ACTU LES REPORTERS DU MONDE</vt:lpstr>
      <vt:lpstr>LA PLATEFORME 1JOUR1ACTU LES REPORTERS DU MONDE</vt:lpstr>
      <vt:lpstr>Présentation PowerPoint</vt:lpstr>
      <vt:lpstr>CRÉDIBILITÉ DE L’INFORMATION OU CRÉDIBILITÉ DE LA SOURCE ? </vt:lpstr>
      <vt:lpstr>LA CRÉDIBILITÉ : TOUT UN CONCEPT</vt:lpstr>
      <vt:lpstr>LA CRÉDIBILITÉ : TOUT UN CONCEPT</vt:lpstr>
      <vt:lpstr>Présentation PowerPoint</vt:lpstr>
      <vt:lpstr>Présentation PowerPoint</vt:lpstr>
      <vt:lpstr>Présentation PowerPoint</vt:lpstr>
      <vt:lpstr>Présentation PowerPoint</vt:lpstr>
      <vt:lpstr>PARADIGME EXPÉRIMENTAL</vt:lpstr>
      <vt:lpstr>CONCEPTION DE SEANCES PEDAGOGIQUES</vt:lpstr>
      <vt:lpstr>CONCEPTION DE SEANCES PEDAGOGIQUES</vt:lpstr>
      <vt:lpstr>Présentation PowerPoint</vt:lpstr>
      <vt:lpstr>BIBLIOGRAPHIE   (non exhaustive) </vt:lpstr>
      <vt:lpstr>Comment savoir si une source d’information est crédible ?</vt:lpstr>
      <vt:lpstr>Présentation PowerPoint</vt:lpstr>
      <vt:lpstr>Définitions</vt:lpstr>
      <vt:lpstr>Présentation PowerPoint</vt:lpstr>
      <vt:lpstr>ISABELLE</vt:lpstr>
      <vt:lpstr>JAMY GOURMAUD</vt:lpstr>
      <vt:lpstr>JACQUES-MARIE BARDINTZEFF</vt:lpstr>
      <vt:lpstr>J’APPRENDS A RECONNAITRE UNE SOURCE D’INFORMATION CREDIBLE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FIN DE LA SEANCE </vt:lpstr>
      <vt:lpstr>Présentation PowerPoint</vt:lpstr>
      <vt:lpstr>Présentation PowerPoint</vt:lpstr>
      <vt:lpstr>Présentation PowerPoint</vt:lpstr>
      <vt:lpstr>QUELQUES RÉSULTATS</vt:lpstr>
      <vt:lpstr>QUELQUES RÉSULTATS</vt:lpstr>
    </vt:vector>
  </TitlesOfParts>
  <Company>Milan Presse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GEAY Lucille</dc:creator>
  <cp:lastModifiedBy>GEAY Lucille</cp:lastModifiedBy>
  <cp:revision>30</cp:revision>
  <dcterms:created xsi:type="dcterms:W3CDTF">2022-10-10T12:11:45Z</dcterms:created>
  <dcterms:modified xsi:type="dcterms:W3CDTF">2022-10-11T12:00:57Z</dcterms:modified>
  <cp:contentStatus/>
</cp:coreProperties>
</file>