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embeddedFontLst>
    <p:embeddedFont>
      <p:font typeface="Lato" panose="020B0604020202020204" charset="0"/>
      <p:regular r:id="rId20"/>
      <p:bold r:id="rId21"/>
      <p:italic r:id="rId22"/>
      <p:boldItalic r:id="rId23"/>
    </p:embeddedFont>
    <p:embeddedFont>
      <p:font typeface="Arial Narrow" panose="020B0606020202030204" pitchFamily="34" charset="0"/>
      <p:regular r:id="rId24"/>
      <p:bold r:id="rId25"/>
      <p:italic r:id="rId26"/>
      <p:boldItalic r:id="rId27"/>
    </p:embeddedFont>
    <p:embeddedFont>
      <p:font typeface="Open Sans Light" panose="020B060402020202020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Open Sans"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7">
          <p15:clr>
            <a:srgbClr val="000000"/>
          </p15:clr>
        </p15:guide>
        <p15:guide id="2" orient="horz" pos="708">
          <p15:clr>
            <a:srgbClr val="000000"/>
          </p15:clr>
        </p15:guide>
        <p15:guide id="3" pos="382">
          <p15:clr>
            <a:srgbClr val="000000"/>
          </p15:clr>
        </p15:guide>
        <p15:guide id="4" pos="560">
          <p15:clr>
            <a:srgbClr val="000000"/>
          </p15:clr>
        </p15:guide>
        <p15:guide id="5" pos="5444">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U1VJHqxq5wVR6rvPUw5C+qRBO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109" d="100"/>
          <a:sy n="109" d="100"/>
        </p:scale>
        <p:origin x="1704" y="102"/>
      </p:cViewPr>
      <p:guideLst>
        <p:guide orient="horz" pos="227"/>
        <p:guide orient="horz" pos="708"/>
        <p:guide pos="382"/>
        <p:guide pos="560"/>
        <p:guide pos="54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fr-FR"/>
              <a:t>Pour importer la gamme de couleurs concordant avec la charte graphique de la Fondation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1- Ouvrir le modèle de diaporama dans Powerpoint </a:t>
            </a:r>
            <a:endParaRPr/>
          </a:p>
          <a:p>
            <a:pPr marL="0" lvl="0" indent="0" algn="l" rtl="0">
              <a:lnSpc>
                <a:spcPct val="100000"/>
              </a:lnSpc>
              <a:spcBef>
                <a:spcPts val="0"/>
              </a:spcBef>
              <a:spcAft>
                <a:spcPts val="0"/>
              </a:spcAft>
              <a:buSzPts val="1400"/>
              <a:buNone/>
            </a:pPr>
            <a:r>
              <a:rPr lang="fr-FR"/>
              <a:t>2- Dans l'onglet Création, cliquer sur le menu déroulant "Couleurs"</a:t>
            </a:r>
            <a:endParaRPr/>
          </a:p>
          <a:p>
            <a:pPr marL="0" lvl="0" indent="0" algn="l" rtl="0">
              <a:lnSpc>
                <a:spcPct val="100000"/>
              </a:lnSpc>
              <a:spcBef>
                <a:spcPts val="0"/>
              </a:spcBef>
              <a:spcAft>
                <a:spcPts val="0"/>
              </a:spcAft>
              <a:buSzPts val="1400"/>
              <a:buNone/>
            </a:pPr>
            <a:r>
              <a:rPr lang="fr-FR"/>
              <a:t>3- En bas de ce menu déroulant, choisir "Nouvelles couleurs de thèmes" : l'ensemble des couleurs de l'identité visuelle de la fondation sont proposées par défaut.</a:t>
            </a:r>
            <a:endParaRPr/>
          </a:p>
          <a:p>
            <a:pPr marL="0" lvl="0" indent="0" algn="l" rtl="0">
              <a:lnSpc>
                <a:spcPct val="100000"/>
              </a:lnSpc>
              <a:spcBef>
                <a:spcPts val="0"/>
              </a:spcBef>
              <a:spcAft>
                <a:spcPts val="0"/>
              </a:spcAft>
              <a:buSzPts val="1400"/>
              <a:buNone/>
            </a:pPr>
            <a:r>
              <a:rPr lang="fr-FR"/>
              <a:t>4- Nommer cette gamme « Fondation Lamap »</a:t>
            </a:r>
            <a:endParaRPr/>
          </a:p>
          <a:p>
            <a:pPr marL="0" lvl="0" indent="0" algn="l" rtl="0">
              <a:lnSpc>
                <a:spcPct val="100000"/>
              </a:lnSpc>
              <a:spcBef>
                <a:spcPts val="0"/>
              </a:spcBef>
              <a:spcAft>
                <a:spcPts val="0"/>
              </a:spcAft>
              <a:buSzPts val="1400"/>
              <a:buNone/>
            </a:pPr>
            <a:r>
              <a:rPr lang="fr-FR"/>
              <a:t>5- Enregistrer</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fr-FR"/>
              <a:t>Une fois cette opération réalisée sur un ordinateur, la gamme de couleur « Fondation Lamap » sera disponible pour toutes vos prochaines utilisations de Powerpoint sur cet ordinateur.</a:t>
            </a:r>
            <a:endParaRPr/>
          </a:p>
          <a:p>
            <a:pPr marL="0" lvl="0" indent="0" algn="l" rtl="0">
              <a:lnSpc>
                <a:spcPct val="100000"/>
              </a:lnSpc>
              <a:spcBef>
                <a:spcPts val="0"/>
              </a:spcBef>
              <a:spcAft>
                <a:spcPts val="0"/>
              </a:spcAft>
              <a:buSzPts val="1400"/>
              <a:buNone/>
            </a:pPr>
            <a:endParaRPr/>
          </a:p>
        </p:txBody>
      </p:sp>
      <p:sp>
        <p:nvSpPr>
          <p:cNvPr id="240" name="Google Shape;24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f2e8204ca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ff2e8204ca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ff2e8204ca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ff2e8204ca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ff2e8204ca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ff2e8204ca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f2e8204ca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ff2e8204ca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f2e8204ca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ff2e8204ca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ff2e8204ca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ff2e8204ca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f2e8204ca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ff2e8204ca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ff2e8204ca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ff2e8204ca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f2e8204c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ff2e8204c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ff2e8204ca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ff2e8204ca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ff2e8204ca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ff2e8204ca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f2e8204ca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ff2e8204ca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ff2e8204ca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ff2e8204ca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ff2e8204c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ff2e8204ca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 style 1">
  <p:cSld name="Diapositive de titre - style 1">
    <p:spTree>
      <p:nvGrpSpPr>
        <p:cNvPr id="1" name="Shape 14"/>
        <p:cNvGrpSpPr/>
        <p:nvPr/>
      </p:nvGrpSpPr>
      <p:grpSpPr>
        <a:xfrm>
          <a:off x="0" y="0"/>
          <a:ext cx="0" cy="0"/>
          <a:chOff x="0" y="0"/>
          <a:chExt cx="0" cy="0"/>
        </a:xfrm>
      </p:grpSpPr>
      <p:sp>
        <p:nvSpPr>
          <p:cNvPr id="15" name="Google Shape;15;p8"/>
          <p:cNvSpPr/>
          <p:nvPr/>
        </p:nvSpPr>
        <p:spPr>
          <a:xfrm>
            <a:off x="0" y="0"/>
            <a:ext cx="9144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16" name="Google Shape;16;p8" descr="couv_main_soleil-01.png"/>
          <p:cNvPicPr preferRelativeResize="0"/>
          <p:nvPr/>
        </p:nvPicPr>
        <p:blipFill rotWithShape="1">
          <a:blip r:embed="rId2">
            <a:alphaModFix/>
          </a:blip>
          <a:srcRect/>
          <a:stretch/>
        </p:blipFill>
        <p:spPr>
          <a:xfrm>
            <a:off x="2643174" y="1643050"/>
            <a:ext cx="7345073" cy="6010160"/>
          </a:xfrm>
          <a:prstGeom prst="rect">
            <a:avLst/>
          </a:prstGeom>
          <a:noFill/>
          <a:ln>
            <a:noFill/>
          </a:ln>
        </p:spPr>
      </p:pic>
      <p:sp>
        <p:nvSpPr>
          <p:cNvPr id="17" name="Google Shape;17;p8"/>
          <p:cNvSpPr/>
          <p:nvPr/>
        </p:nvSpPr>
        <p:spPr>
          <a:xfrm>
            <a:off x="0" y="6036487"/>
            <a:ext cx="2571736" cy="32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8" name="Google Shape;18;p8"/>
          <p:cNvSpPr/>
          <p:nvPr/>
        </p:nvSpPr>
        <p:spPr>
          <a:xfrm>
            <a:off x="0" y="2735210"/>
            <a:ext cx="7072330" cy="5400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9" name="Google Shape;19;p8"/>
          <p:cNvSpPr/>
          <p:nvPr/>
        </p:nvSpPr>
        <p:spPr>
          <a:xfrm>
            <a:off x="0" y="3357562"/>
            <a:ext cx="6286512"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20" name="Google Shape;20;p8"/>
          <p:cNvSpPr txBox="1">
            <a:spLocks noGrp="1"/>
          </p:cNvSpPr>
          <p:nvPr>
            <p:ph type="ctrTitle"/>
          </p:nvPr>
        </p:nvSpPr>
        <p:spPr>
          <a:xfrm>
            <a:off x="508819" y="2635200"/>
            <a:ext cx="5063312" cy="1383736"/>
          </a:xfrm>
          <a:prstGeom prst="rect">
            <a:avLst/>
          </a:prstGeom>
          <a:noFill/>
          <a:ln>
            <a:noFill/>
          </a:ln>
        </p:spPr>
        <p:txBody>
          <a:bodyPr spcFirstLastPara="1" wrap="square" lIns="91425" tIns="45700" rIns="91425" bIns="45700" anchor="t" anchorCtr="0">
            <a:normAutofit/>
          </a:bodyPr>
          <a:lstStyle>
            <a:lvl1pPr lvl="0" algn="l">
              <a:lnSpc>
                <a:spcPct val="136111"/>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subTitle" idx="1"/>
          </p:nvPr>
        </p:nvSpPr>
        <p:spPr>
          <a:xfrm>
            <a:off x="508819" y="4286256"/>
            <a:ext cx="5072098" cy="857256"/>
          </a:xfrm>
          <a:prstGeom prst="rect">
            <a:avLst/>
          </a:prstGeom>
          <a:noFill/>
          <a:ln>
            <a:noFill/>
          </a:ln>
        </p:spPr>
        <p:txBody>
          <a:bodyPr spcFirstLastPara="1" wrap="square" lIns="91425" tIns="45700" rIns="91425" bIns="45700" anchor="t" anchorCtr="0">
            <a:noAutofit/>
          </a:bodyPr>
          <a:lstStyle>
            <a:lvl1pPr lvl="0" algn="l">
              <a:lnSpc>
                <a:spcPct val="100000"/>
              </a:lnSpc>
              <a:spcBef>
                <a:spcPts val="600"/>
              </a:spcBef>
              <a:spcAft>
                <a:spcPts val="0"/>
              </a:spcAft>
              <a:buClr>
                <a:schemeClr val="dk1"/>
              </a:buClr>
              <a:buSzPts val="1820"/>
              <a:buFont typeface="Arial Narrow"/>
              <a:buNone/>
              <a:defRPr sz="2600" b="0">
                <a:solidFill>
                  <a:schemeClr val="dk1"/>
                </a:solidFill>
                <a:latin typeface="Arial Narrow"/>
                <a:ea typeface="Arial Narrow"/>
                <a:cs typeface="Arial Narrow"/>
                <a:sym typeface="Arial Narrow"/>
              </a:defRPr>
            </a:lvl1pPr>
            <a:lvl2pPr lvl="1" algn="ctr">
              <a:lnSpc>
                <a:spcPct val="100000"/>
              </a:lnSpc>
              <a:spcBef>
                <a:spcPts val="360"/>
              </a:spcBef>
              <a:spcAft>
                <a:spcPts val="0"/>
              </a:spcAft>
              <a:buClr>
                <a:srgbClr val="8D9092"/>
              </a:buClr>
              <a:buSzPts val="1800"/>
              <a:buNone/>
              <a:defRPr>
                <a:solidFill>
                  <a:srgbClr val="8D9092"/>
                </a:solidFill>
              </a:defRPr>
            </a:lvl2pPr>
            <a:lvl3pPr lvl="2" algn="ctr">
              <a:lnSpc>
                <a:spcPct val="100000"/>
              </a:lnSpc>
              <a:spcBef>
                <a:spcPts val="400"/>
              </a:spcBef>
              <a:spcAft>
                <a:spcPts val="0"/>
              </a:spcAft>
              <a:buSzPts val="1400"/>
              <a:buNone/>
              <a:defRPr>
                <a:solidFill>
                  <a:srgbClr val="8D9092"/>
                </a:solidFill>
              </a:defRPr>
            </a:lvl3pPr>
            <a:lvl4pPr lvl="3" algn="ctr">
              <a:lnSpc>
                <a:spcPct val="100000"/>
              </a:lnSpc>
              <a:spcBef>
                <a:spcPts val="400"/>
              </a:spcBef>
              <a:spcAft>
                <a:spcPts val="0"/>
              </a:spcAft>
              <a:buClr>
                <a:srgbClr val="8D9092"/>
              </a:buClr>
              <a:buSzPts val="1120"/>
              <a:buFont typeface="Arial"/>
              <a:buNone/>
              <a:defRPr>
                <a:solidFill>
                  <a:srgbClr val="8D9092"/>
                </a:solidFill>
              </a:defRPr>
            </a:lvl4pPr>
            <a:lvl5pPr lvl="4" algn="ctr">
              <a:lnSpc>
                <a:spcPct val="100000"/>
              </a:lnSpc>
              <a:spcBef>
                <a:spcPts val="400"/>
              </a:spcBef>
              <a:spcAft>
                <a:spcPts val="0"/>
              </a:spcAft>
              <a:buClr>
                <a:srgbClr val="8D9092"/>
              </a:buClr>
              <a:buSzPts val="2000"/>
              <a:buNone/>
              <a:defRPr>
                <a:solidFill>
                  <a:srgbClr val="8D9092"/>
                </a:solidFill>
              </a:defRPr>
            </a:lvl5pPr>
            <a:lvl6pPr lvl="5" algn="ctr">
              <a:lnSpc>
                <a:spcPct val="100000"/>
              </a:lnSpc>
              <a:spcBef>
                <a:spcPts val="400"/>
              </a:spcBef>
              <a:spcAft>
                <a:spcPts val="0"/>
              </a:spcAft>
              <a:buClr>
                <a:srgbClr val="8D9092"/>
              </a:buClr>
              <a:buSzPts val="2000"/>
              <a:buNone/>
              <a:defRPr>
                <a:solidFill>
                  <a:srgbClr val="8D9092"/>
                </a:solidFill>
              </a:defRPr>
            </a:lvl6pPr>
            <a:lvl7pPr lvl="6" algn="ctr">
              <a:lnSpc>
                <a:spcPct val="100000"/>
              </a:lnSpc>
              <a:spcBef>
                <a:spcPts val="400"/>
              </a:spcBef>
              <a:spcAft>
                <a:spcPts val="0"/>
              </a:spcAft>
              <a:buClr>
                <a:srgbClr val="8D9092"/>
              </a:buClr>
              <a:buSzPts val="2000"/>
              <a:buNone/>
              <a:defRPr>
                <a:solidFill>
                  <a:srgbClr val="8D9092"/>
                </a:solidFill>
              </a:defRPr>
            </a:lvl7pPr>
            <a:lvl8pPr lvl="7" algn="ctr">
              <a:lnSpc>
                <a:spcPct val="100000"/>
              </a:lnSpc>
              <a:spcBef>
                <a:spcPts val="400"/>
              </a:spcBef>
              <a:spcAft>
                <a:spcPts val="0"/>
              </a:spcAft>
              <a:buClr>
                <a:srgbClr val="8D9092"/>
              </a:buClr>
              <a:buSzPts val="2000"/>
              <a:buNone/>
              <a:defRPr>
                <a:solidFill>
                  <a:srgbClr val="8D9092"/>
                </a:solidFill>
              </a:defRPr>
            </a:lvl8pPr>
            <a:lvl9pPr lvl="8" algn="ctr">
              <a:lnSpc>
                <a:spcPct val="100000"/>
              </a:lnSpc>
              <a:spcBef>
                <a:spcPts val="400"/>
              </a:spcBef>
              <a:spcAft>
                <a:spcPts val="0"/>
              </a:spcAft>
              <a:buClr>
                <a:srgbClr val="8D9092"/>
              </a:buClr>
              <a:buSzPts val="2000"/>
              <a:buNone/>
              <a:defRPr>
                <a:solidFill>
                  <a:srgbClr val="8D9092"/>
                </a:solidFill>
              </a:defRPr>
            </a:lvl9pPr>
          </a:lstStyle>
          <a:p>
            <a:endParaRPr/>
          </a:p>
        </p:txBody>
      </p:sp>
      <p:pic>
        <p:nvPicPr>
          <p:cNvPr id="22" name="Google Shape;22;p8" descr="logo_blanc_gris_export-01-01.png"/>
          <p:cNvPicPr preferRelativeResize="0"/>
          <p:nvPr/>
        </p:nvPicPr>
        <p:blipFill rotWithShape="1">
          <a:blip r:embed="rId3">
            <a:alphaModFix/>
          </a:blip>
          <a:srcRect/>
          <a:stretch/>
        </p:blipFill>
        <p:spPr>
          <a:xfrm>
            <a:off x="567816" y="571480"/>
            <a:ext cx="3669489" cy="1438537"/>
          </a:xfrm>
          <a:prstGeom prst="rect">
            <a:avLst/>
          </a:prstGeom>
          <a:noFill/>
          <a:ln>
            <a:noFill/>
          </a:ln>
        </p:spPr>
      </p:pic>
      <p:sp>
        <p:nvSpPr>
          <p:cNvPr id="23" name="Google Shape;23;p8"/>
          <p:cNvSpPr txBox="1">
            <a:spLocks noGrp="1"/>
          </p:cNvSpPr>
          <p:nvPr>
            <p:ph type="body" idx="2"/>
          </p:nvPr>
        </p:nvSpPr>
        <p:spPr>
          <a:xfrm>
            <a:off x="0" y="6037263"/>
            <a:ext cx="2571750" cy="32385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228600" algn="l">
              <a:lnSpc>
                <a:spcPct val="100000"/>
              </a:lnSpc>
              <a:spcBef>
                <a:spcPts val="400"/>
              </a:spcBef>
              <a:spcAft>
                <a:spcPts val="0"/>
              </a:spcAft>
              <a:buClr>
                <a:schemeClr val="dk1"/>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mmaire - 3 points">
  <p:cSld name="Sommaire - 3 points">
    <p:spTree>
      <p:nvGrpSpPr>
        <p:cNvPr id="1" name="Shape 128"/>
        <p:cNvGrpSpPr/>
        <p:nvPr/>
      </p:nvGrpSpPr>
      <p:grpSpPr>
        <a:xfrm>
          <a:off x="0" y="0"/>
          <a:ext cx="0" cy="0"/>
          <a:chOff x="0" y="0"/>
          <a:chExt cx="0" cy="0"/>
        </a:xfrm>
      </p:grpSpPr>
      <p:pic>
        <p:nvPicPr>
          <p:cNvPr id="129" name="Google Shape;129;p17" descr="circuits_v2.png"/>
          <p:cNvPicPr preferRelativeResize="0"/>
          <p:nvPr/>
        </p:nvPicPr>
        <p:blipFill rotWithShape="1">
          <a:blip r:embed="rId2">
            <a:alphaModFix/>
          </a:blip>
          <a:srcRect/>
          <a:stretch/>
        </p:blipFill>
        <p:spPr>
          <a:xfrm>
            <a:off x="-2219634" y="2276799"/>
            <a:ext cx="9588216" cy="5370132"/>
          </a:xfrm>
          <a:prstGeom prst="rect">
            <a:avLst/>
          </a:prstGeom>
          <a:noFill/>
          <a:ln>
            <a:noFill/>
          </a:ln>
        </p:spPr>
      </p:pic>
      <p:sp>
        <p:nvSpPr>
          <p:cNvPr id="130" name="Google Shape;130;p17"/>
          <p:cNvSpPr/>
          <p:nvPr/>
        </p:nvSpPr>
        <p:spPr>
          <a:xfrm>
            <a:off x="2167364" y="3464983"/>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131" name="Google Shape;131;p17"/>
          <p:cNvSpPr txBox="1">
            <a:spLocks noGrp="1"/>
          </p:cNvSpPr>
          <p:nvPr>
            <p:ph type="body" idx="1"/>
          </p:nvPr>
        </p:nvSpPr>
        <p:spPr>
          <a:xfrm>
            <a:off x="2370079" y="2426766"/>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32" name="Google Shape;132;p17"/>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Georgi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7"/>
          <p:cNvSpPr txBox="1">
            <a:spLocks noGrp="1"/>
          </p:cNvSpPr>
          <p:nvPr>
            <p:ph type="body" idx="2"/>
          </p:nvPr>
        </p:nvSpPr>
        <p:spPr>
          <a:xfrm>
            <a:off x="4417146" y="4691975"/>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34" name="Google Shape;134;p17"/>
          <p:cNvSpPr txBox="1">
            <a:spLocks noGrp="1"/>
          </p:cNvSpPr>
          <p:nvPr>
            <p:ph type="body" idx="3"/>
          </p:nvPr>
        </p:nvSpPr>
        <p:spPr>
          <a:xfrm>
            <a:off x="3397539" y="3518101"/>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35" name="Google Shape;135;p17"/>
          <p:cNvSpPr/>
          <p:nvPr/>
        </p:nvSpPr>
        <p:spPr>
          <a:xfrm>
            <a:off x="1271021" y="2382912"/>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136" name="Google Shape;136;p17"/>
          <p:cNvSpPr/>
          <p:nvPr/>
        </p:nvSpPr>
        <p:spPr>
          <a:xfrm>
            <a:off x="3353429" y="4670048"/>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37" name="Google Shape;137;p17" descr="sommaire_picto_equerre.png"/>
          <p:cNvPicPr preferRelativeResize="0"/>
          <p:nvPr/>
        </p:nvPicPr>
        <p:blipFill rotWithShape="1">
          <a:blip r:embed="rId3">
            <a:alphaModFix/>
          </a:blip>
          <a:srcRect/>
          <a:stretch/>
        </p:blipFill>
        <p:spPr>
          <a:xfrm>
            <a:off x="3528164" y="4820805"/>
            <a:ext cx="414494" cy="463258"/>
          </a:xfrm>
          <a:prstGeom prst="rect">
            <a:avLst/>
          </a:prstGeom>
          <a:noFill/>
          <a:ln>
            <a:noFill/>
          </a:ln>
        </p:spPr>
      </p:pic>
      <p:pic>
        <p:nvPicPr>
          <p:cNvPr id="138" name="Google Shape;138;p17" descr="sommaire_picto_prise_electrique.png"/>
          <p:cNvPicPr preferRelativeResize="0"/>
          <p:nvPr/>
        </p:nvPicPr>
        <p:blipFill rotWithShape="1">
          <a:blip r:embed="rId4">
            <a:alphaModFix/>
          </a:blip>
          <a:srcRect/>
          <a:stretch/>
        </p:blipFill>
        <p:spPr>
          <a:xfrm>
            <a:off x="2167364" y="3742325"/>
            <a:ext cx="798510" cy="225533"/>
          </a:xfrm>
          <a:prstGeom prst="rect">
            <a:avLst/>
          </a:prstGeom>
          <a:noFill/>
          <a:ln>
            <a:noFill/>
          </a:ln>
        </p:spPr>
      </p:pic>
      <p:cxnSp>
        <p:nvCxnSpPr>
          <p:cNvPr id="139" name="Google Shape;139;p17"/>
          <p:cNvCxnSpPr/>
          <p:nvPr/>
        </p:nvCxnSpPr>
        <p:spPr>
          <a:xfrm>
            <a:off x="606425" y="360363"/>
            <a:ext cx="288000" cy="1588"/>
          </a:xfrm>
          <a:prstGeom prst="straightConnector1">
            <a:avLst/>
          </a:prstGeom>
          <a:noFill/>
          <a:ln w="38100" cap="flat" cmpd="sng">
            <a:solidFill>
              <a:schemeClr val="accent6"/>
            </a:solidFill>
            <a:prstDash val="solid"/>
            <a:round/>
            <a:headEnd type="none" w="sm" len="sm"/>
            <a:tailEnd type="none" w="sm" len="sm"/>
          </a:ln>
        </p:spPr>
      </p:cxnSp>
      <p:cxnSp>
        <p:nvCxnSpPr>
          <p:cNvPr id="140" name="Google Shape;140;p17"/>
          <p:cNvCxnSpPr/>
          <p:nvPr/>
        </p:nvCxnSpPr>
        <p:spPr>
          <a:xfrm>
            <a:off x="606425" y="1128712"/>
            <a:ext cx="288000" cy="1588"/>
          </a:xfrm>
          <a:prstGeom prst="straightConnector1">
            <a:avLst/>
          </a:prstGeom>
          <a:noFill/>
          <a:ln w="38100" cap="flat" cmpd="sng">
            <a:solidFill>
              <a:schemeClr val="accent6"/>
            </a:solidFill>
            <a:prstDash val="solid"/>
            <a:round/>
            <a:headEnd type="none" w="sm" len="sm"/>
            <a:tailEnd type="none" w="sm" len="sm"/>
          </a:ln>
        </p:spPr>
      </p:cxnSp>
      <p:pic>
        <p:nvPicPr>
          <p:cNvPr id="141" name="Google Shape;141;p17" descr="\\129.199.234.5\(privé) Clementine\FONDATION\IDENTITE VISUELLE\Fichiers définitifs\Powerpoint\images sources\sommaire_picto_arbres.png"/>
          <p:cNvPicPr preferRelativeResize="0"/>
          <p:nvPr/>
        </p:nvPicPr>
        <p:blipFill rotWithShape="1">
          <a:blip r:embed="rId5">
            <a:alphaModFix/>
          </a:blip>
          <a:srcRect/>
          <a:stretch/>
        </p:blipFill>
        <p:spPr>
          <a:xfrm>
            <a:off x="1456160" y="2502170"/>
            <a:ext cx="414338" cy="5905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mmaire simple - contenu et images ">
  <p:cSld name="sommaire simple - contenu et images ">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486228" y="675754"/>
            <a:ext cx="8229600" cy="5823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6"/>
              </a:buClr>
              <a:buSzPts val="3200"/>
              <a:buFont typeface="Georgia"/>
              <a:buNone/>
              <a:defRPr sz="32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8"/>
          <p:cNvSpPr txBox="1">
            <a:spLocks noGrp="1"/>
          </p:cNvSpPr>
          <p:nvPr>
            <p:ph type="body" idx="1"/>
          </p:nvPr>
        </p:nvSpPr>
        <p:spPr>
          <a:xfrm>
            <a:off x="493485" y="360365"/>
            <a:ext cx="6716939" cy="27304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5" name="Google Shape;145;p18"/>
          <p:cNvSpPr txBox="1">
            <a:spLocks noGrp="1"/>
          </p:cNvSpPr>
          <p:nvPr>
            <p:ph type="body" idx="2"/>
          </p:nvPr>
        </p:nvSpPr>
        <p:spPr>
          <a:xfrm>
            <a:off x="508000" y="1600200"/>
            <a:ext cx="8207828" cy="4525963"/>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146" name="Google Shape;146;p18"/>
          <p:cNvCxnSpPr/>
          <p:nvPr/>
        </p:nvCxnSpPr>
        <p:spPr>
          <a:xfrm>
            <a:off x="606425" y="360363"/>
            <a:ext cx="117475" cy="1277"/>
          </a:xfrm>
          <a:prstGeom prst="straightConnector1">
            <a:avLst/>
          </a:prstGeom>
          <a:noFill/>
          <a:ln w="19050" cap="flat" cmpd="sng">
            <a:solidFill>
              <a:schemeClr val="dk1"/>
            </a:solidFill>
            <a:prstDash val="solid"/>
            <a:round/>
            <a:headEnd type="none" w="sm" len="sm"/>
            <a:tailEnd type="none" w="sm" len="sm"/>
          </a:ln>
        </p:spPr>
      </p:cxnSp>
      <p:cxnSp>
        <p:nvCxnSpPr>
          <p:cNvPr id="147" name="Google Shape;147;p18"/>
          <p:cNvCxnSpPr/>
          <p:nvPr/>
        </p:nvCxnSpPr>
        <p:spPr>
          <a:xfrm>
            <a:off x="606425" y="642933"/>
            <a:ext cx="117475" cy="1277"/>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iste - 7 points">
  <p:cSld name="Liste - 7 points">
    <p:spTree>
      <p:nvGrpSpPr>
        <p:cNvPr id="1" name="Shape 148"/>
        <p:cNvGrpSpPr/>
        <p:nvPr/>
      </p:nvGrpSpPr>
      <p:grpSpPr>
        <a:xfrm>
          <a:off x="0" y="0"/>
          <a:ext cx="0" cy="0"/>
          <a:chOff x="0" y="0"/>
          <a:chExt cx="0" cy="0"/>
        </a:xfrm>
      </p:grpSpPr>
      <p:grpSp>
        <p:nvGrpSpPr>
          <p:cNvPr id="149" name="Google Shape;149;p19"/>
          <p:cNvGrpSpPr/>
          <p:nvPr/>
        </p:nvGrpSpPr>
        <p:grpSpPr>
          <a:xfrm>
            <a:off x="553146" y="3964891"/>
            <a:ext cx="792000" cy="792000"/>
            <a:chOff x="604642" y="4071994"/>
            <a:chExt cx="792000" cy="792000"/>
          </a:xfrm>
        </p:grpSpPr>
        <p:sp>
          <p:nvSpPr>
            <p:cNvPr id="150" name="Google Shape;150;p19"/>
            <p:cNvSpPr/>
            <p:nvPr/>
          </p:nvSpPr>
          <p:spPr>
            <a:xfrm>
              <a:off x="604642" y="4071994"/>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51" name="Google Shape;151;p19" descr="sommaire_picto_ampoule.png"/>
            <p:cNvPicPr preferRelativeResize="0"/>
            <p:nvPr/>
          </p:nvPicPr>
          <p:blipFill rotWithShape="1">
            <a:blip r:embed="rId2">
              <a:alphaModFix/>
            </a:blip>
            <a:srcRect/>
            <a:stretch/>
          </p:blipFill>
          <p:spPr>
            <a:xfrm>
              <a:off x="841387" y="4245444"/>
              <a:ext cx="304775" cy="469353"/>
            </a:xfrm>
            <a:prstGeom prst="rect">
              <a:avLst/>
            </a:prstGeom>
            <a:noFill/>
            <a:ln>
              <a:noFill/>
            </a:ln>
          </p:spPr>
        </p:pic>
      </p:grpSp>
      <p:grpSp>
        <p:nvGrpSpPr>
          <p:cNvPr id="152" name="Google Shape;152;p19"/>
          <p:cNvGrpSpPr/>
          <p:nvPr/>
        </p:nvGrpSpPr>
        <p:grpSpPr>
          <a:xfrm>
            <a:off x="553146" y="3033866"/>
            <a:ext cx="792000" cy="792000"/>
            <a:chOff x="604642" y="3140969"/>
            <a:chExt cx="792000" cy="792000"/>
          </a:xfrm>
        </p:grpSpPr>
        <p:sp>
          <p:nvSpPr>
            <p:cNvPr id="153" name="Google Shape;153;p19"/>
            <p:cNvSpPr/>
            <p:nvPr/>
          </p:nvSpPr>
          <p:spPr>
            <a:xfrm>
              <a:off x="604642" y="3140969"/>
              <a:ext cx="792000" cy="792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54" name="Google Shape;154;p19" descr="sommaire_picto_bulles.png"/>
            <p:cNvPicPr preferRelativeResize="0"/>
            <p:nvPr/>
          </p:nvPicPr>
          <p:blipFill rotWithShape="1">
            <a:blip r:embed="rId3">
              <a:alphaModFix/>
            </a:blip>
            <a:srcRect/>
            <a:stretch/>
          </p:blipFill>
          <p:spPr>
            <a:xfrm>
              <a:off x="753384" y="3343235"/>
              <a:ext cx="499831" cy="444971"/>
            </a:xfrm>
            <a:prstGeom prst="rect">
              <a:avLst/>
            </a:prstGeom>
            <a:noFill/>
            <a:ln>
              <a:noFill/>
            </a:ln>
          </p:spPr>
        </p:pic>
      </p:grpSp>
      <p:grpSp>
        <p:nvGrpSpPr>
          <p:cNvPr id="155" name="Google Shape;155;p19"/>
          <p:cNvGrpSpPr/>
          <p:nvPr/>
        </p:nvGrpSpPr>
        <p:grpSpPr>
          <a:xfrm>
            <a:off x="553146" y="2119466"/>
            <a:ext cx="800293" cy="792000"/>
            <a:chOff x="604642" y="2226569"/>
            <a:chExt cx="800293" cy="792000"/>
          </a:xfrm>
        </p:grpSpPr>
        <p:sp>
          <p:nvSpPr>
            <p:cNvPr id="156" name="Google Shape;156;p19"/>
            <p:cNvSpPr/>
            <p:nvPr/>
          </p:nvSpPr>
          <p:spPr>
            <a:xfrm>
              <a:off x="604642" y="2226569"/>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57" name="Google Shape;157;p19" descr="sommaire_picto_prise_electrique.png"/>
            <p:cNvPicPr preferRelativeResize="0"/>
            <p:nvPr/>
          </p:nvPicPr>
          <p:blipFill rotWithShape="1">
            <a:blip r:embed="rId4">
              <a:alphaModFix/>
            </a:blip>
            <a:srcRect/>
            <a:stretch/>
          </p:blipFill>
          <p:spPr>
            <a:xfrm>
              <a:off x="606425" y="2509979"/>
              <a:ext cx="798510" cy="225533"/>
            </a:xfrm>
            <a:prstGeom prst="rect">
              <a:avLst/>
            </a:prstGeom>
            <a:noFill/>
            <a:ln>
              <a:noFill/>
            </a:ln>
          </p:spPr>
        </p:pic>
      </p:grpSp>
      <p:grpSp>
        <p:nvGrpSpPr>
          <p:cNvPr id="158" name="Google Shape;158;p19"/>
          <p:cNvGrpSpPr/>
          <p:nvPr/>
        </p:nvGrpSpPr>
        <p:grpSpPr>
          <a:xfrm>
            <a:off x="553146" y="5812741"/>
            <a:ext cx="792000" cy="792000"/>
            <a:chOff x="604642" y="5919844"/>
            <a:chExt cx="792000" cy="792000"/>
          </a:xfrm>
        </p:grpSpPr>
        <p:sp>
          <p:nvSpPr>
            <p:cNvPr id="159" name="Google Shape;159;p19"/>
            <p:cNvSpPr/>
            <p:nvPr/>
          </p:nvSpPr>
          <p:spPr>
            <a:xfrm>
              <a:off x="604642" y="5919844"/>
              <a:ext cx="792000" cy="792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60" name="Google Shape;160;p19" descr="sommaire_picto_lunette astronomique.png"/>
            <p:cNvPicPr preferRelativeResize="0"/>
            <p:nvPr/>
          </p:nvPicPr>
          <p:blipFill rotWithShape="1">
            <a:blip r:embed="rId5">
              <a:alphaModFix/>
            </a:blip>
            <a:srcRect/>
            <a:stretch/>
          </p:blipFill>
          <p:spPr>
            <a:xfrm>
              <a:off x="675791" y="6106689"/>
              <a:ext cx="585168" cy="512022"/>
            </a:xfrm>
            <a:prstGeom prst="rect">
              <a:avLst/>
            </a:prstGeom>
            <a:noFill/>
            <a:ln>
              <a:noFill/>
            </a:ln>
          </p:spPr>
        </p:pic>
      </p:grpSp>
      <p:grpSp>
        <p:nvGrpSpPr>
          <p:cNvPr id="161" name="Google Shape;161;p19"/>
          <p:cNvGrpSpPr/>
          <p:nvPr/>
        </p:nvGrpSpPr>
        <p:grpSpPr>
          <a:xfrm>
            <a:off x="553146" y="253260"/>
            <a:ext cx="792000" cy="792000"/>
            <a:chOff x="553146" y="253260"/>
            <a:chExt cx="792000" cy="792000"/>
          </a:xfrm>
        </p:grpSpPr>
        <p:sp>
          <p:nvSpPr>
            <p:cNvPr id="162" name="Google Shape;162;p19"/>
            <p:cNvSpPr/>
            <p:nvPr/>
          </p:nvSpPr>
          <p:spPr>
            <a:xfrm>
              <a:off x="553146" y="253260"/>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163" name="Google Shape;163;p19" descr="sommaire_picto_arbres.png"/>
            <p:cNvPicPr preferRelativeResize="0"/>
            <p:nvPr/>
          </p:nvPicPr>
          <p:blipFill rotWithShape="1">
            <a:blip r:embed="rId6">
              <a:alphaModFix/>
            </a:blip>
            <a:srcRect/>
            <a:stretch/>
          </p:blipFill>
          <p:spPr>
            <a:xfrm>
              <a:off x="755475" y="362280"/>
              <a:ext cx="414494" cy="591263"/>
            </a:xfrm>
            <a:prstGeom prst="rect">
              <a:avLst/>
            </a:prstGeom>
            <a:noFill/>
            <a:ln>
              <a:noFill/>
            </a:ln>
          </p:spPr>
        </p:pic>
      </p:grpSp>
      <p:grpSp>
        <p:nvGrpSpPr>
          <p:cNvPr id="164" name="Google Shape;164;p19"/>
          <p:cNvGrpSpPr/>
          <p:nvPr/>
        </p:nvGrpSpPr>
        <p:grpSpPr>
          <a:xfrm>
            <a:off x="553146" y="1167660"/>
            <a:ext cx="792000" cy="792000"/>
            <a:chOff x="553146" y="1167660"/>
            <a:chExt cx="792000" cy="792000"/>
          </a:xfrm>
        </p:grpSpPr>
        <p:sp>
          <p:nvSpPr>
            <p:cNvPr id="165" name="Google Shape;165;p19"/>
            <p:cNvSpPr/>
            <p:nvPr/>
          </p:nvSpPr>
          <p:spPr>
            <a:xfrm>
              <a:off x="553146" y="1167660"/>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166" name="Google Shape;166;p19" descr="\\129.199.234.5\(privé) Clementine\FONDATION\IDENTITE VISUELLE\Fichiers définitifs\Powerpoint\images sources\sommaire_picto_equerre.png"/>
            <p:cNvPicPr preferRelativeResize="0"/>
            <p:nvPr/>
          </p:nvPicPr>
          <p:blipFill rotWithShape="1">
            <a:blip r:embed="rId7">
              <a:alphaModFix/>
            </a:blip>
            <a:srcRect/>
            <a:stretch/>
          </p:blipFill>
          <p:spPr>
            <a:xfrm>
              <a:off x="755650" y="1331885"/>
              <a:ext cx="414338" cy="463550"/>
            </a:xfrm>
            <a:prstGeom prst="rect">
              <a:avLst/>
            </a:prstGeom>
            <a:noFill/>
            <a:ln>
              <a:noFill/>
            </a:ln>
          </p:spPr>
        </p:pic>
      </p:grpSp>
      <p:grpSp>
        <p:nvGrpSpPr>
          <p:cNvPr id="167" name="Google Shape;167;p19"/>
          <p:cNvGrpSpPr/>
          <p:nvPr/>
        </p:nvGrpSpPr>
        <p:grpSpPr>
          <a:xfrm>
            <a:off x="553146" y="4887969"/>
            <a:ext cx="792000" cy="792000"/>
            <a:chOff x="553146" y="4887969"/>
            <a:chExt cx="792000" cy="792000"/>
          </a:xfrm>
        </p:grpSpPr>
        <p:sp>
          <p:nvSpPr>
            <p:cNvPr id="168" name="Google Shape;168;p19"/>
            <p:cNvSpPr/>
            <p:nvPr/>
          </p:nvSpPr>
          <p:spPr>
            <a:xfrm>
              <a:off x="553146" y="4887969"/>
              <a:ext cx="792000" cy="7920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69" name="Google Shape;169;p19" descr="\\129.199.234.5\(privé) Clementine\FONDATION\IDENTITE VISUELLE\Fichiers définitifs\Powerpoint\images sources\sommaire_picto_molecule.png"/>
            <p:cNvPicPr preferRelativeResize="0"/>
            <p:nvPr/>
          </p:nvPicPr>
          <p:blipFill rotWithShape="1">
            <a:blip r:embed="rId8">
              <a:alphaModFix/>
            </a:blip>
            <a:srcRect/>
            <a:stretch/>
          </p:blipFill>
          <p:spPr>
            <a:xfrm>
              <a:off x="703360" y="5027657"/>
              <a:ext cx="427038" cy="493712"/>
            </a:xfrm>
            <a:prstGeom prst="rect">
              <a:avLst/>
            </a:prstGeom>
            <a:noFill/>
            <a:ln>
              <a:noFill/>
            </a:ln>
          </p:spPr>
        </p:pic>
      </p:grpSp>
      <p:sp>
        <p:nvSpPr>
          <p:cNvPr id="170" name="Google Shape;170;p19"/>
          <p:cNvSpPr txBox="1">
            <a:spLocks noGrp="1"/>
          </p:cNvSpPr>
          <p:nvPr>
            <p:ph type="body" idx="1"/>
          </p:nvPr>
        </p:nvSpPr>
        <p:spPr>
          <a:xfrm>
            <a:off x="1345146" y="214139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1" name="Google Shape;171;p19"/>
          <p:cNvSpPr txBox="1">
            <a:spLocks noGrp="1"/>
          </p:cNvSpPr>
          <p:nvPr>
            <p:ph type="body" idx="2"/>
          </p:nvPr>
        </p:nvSpPr>
        <p:spPr>
          <a:xfrm>
            <a:off x="1345146" y="118958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2" name="Google Shape;172;p19"/>
          <p:cNvSpPr txBox="1">
            <a:spLocks noGrp="1"/>
          </p:cNvSpPr>
          <p:nvPr>
            <p:ph type="body" idx="3"/>
          </p:nvPr>
        </p:nvSpPr>
        <p:spPr>
          <a:xfrm>
            <a:off x="1345146" y="398121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3" name="Google Shape;173;p19"/>
          <p:cNvSpPr txBox="1">
            <a:spLocks noGrp="1"/>
          </p:cNvSpPr>
          <p:nvPr>
            <p:ph type="body" idx="4"/>
          </p:nvPr>
        </p:nvSpPr>
        <p:spPr>
          <a:xfrm>
            <a:off x="1345146" y="3059951"/>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4" name="Google Shape;174;p19"/>
          <p:cNvSpPr txBox="1">
            <a:spLocks noGrp="1"/>
          </p:cNvSpPr>
          <p:nvPr>
            <p:ph type="body" idx="5"/>
          </p:nvPr>
        </p:nvSpPr>
        <p:spPr>
          <a:xfrm>
            <a:off x="1345146" y="4909896"/>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5" name="Google Shape;175;p19"/>
          <p:cNvSpPr txBox="1">
            <a:spLocks noGrp="1"/>
          </p:cNvSpPr>
          <p:nvPr>
            <p:ph type="body" idx="6"/>
          </p:nvPr>
        </p:nvSpPr>
        <p:spPr>
          <a:xfrm>
            <a:off x="1341419" y="306639"/>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76" name="Google Shape;176;p19"/>
          <p:cNvSpPr txBox="1">
            <a:spLocks noGrp="1"/>
          </p:cNvSpPr>
          <p:nvPr>
            <p:ph type="body" idx="7"/>
          </p:nvPr>
        </p:nvSpPr>
        <p:spPr>
          <a:xfrm>
            <a:off x="1345146" y="583466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iste - 6 points">
  <p:cSld name="Liste - 6 points">
    <p:spTree>
      <p:nvGrpSpPr>
        <p:cNvPr id="1" name="Shape 177"/>
        <p:cNvGrpSpPr/>
        <p:nvPr/>
      </p:nvGrpSpPr>
      <p:grpSpPr>
        <a:xfrm>
          <a:off x="0" y="0"/>
          <a:ext cx="0" cy="0"/>
          <a:chOff x="0" y="0"/>
          <a:chExt cx="0" cy="0"/>
        </a:xfrm>
      </p:grpSpPr>
      <p:grpSp>
        <p:nvGrpSpPr>
          <p:cNvPr id="178" name="Google Shape;178;p20"/>
          <p:cNvGrpSpPr/>
          <p:nvPr/>
        </p:nvGrpSpPr>
        <p:grpSpPr>
          <a:xfrm>
            <a:off x="553146" y="3525516"/>
            <a:ext cx="792000" cy="792000"/>
            <a:chOff x="604642" y="4071994"/>
            <a:chExt cx="792000" cy="792000"/>
          </a:xfrm>
        </p:grpSpPr>
        <p:sp>
          <p:nvSpPr>
            <p:cNvPr id="179" name="Google Shape;179;p20"/>
            <p:cNvSpPr/>
            <p:nvPr/>
          </p:nvSpPr>
          <p:spPr>
            <a:xfrm>
              <a:off x="604642" y="4071994"/>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80" name="Google Shape;180;p20" descr="sommaire_picto_ampoule.png"/>
            <p:cNvPicPr preferRelativeResize="0"/>
            <p:nvPr/>
          </p:nvPicPr>
          <p:blipFill rotWithShape="1">
            <a:blip r:embed="rId2">
              <a:alphaModFix/>
            </a:blip>
            <a:srcRect/>
            <a:stretch/>
          </p:blipFill>
          <p:spPr>
            <a:xfrm>
              <a:off x="841387" y="4245444"/>
              <a:ext cx="304775" cy="469353"/>
            </a:xfrm>
            <a:prstGeom prst="rect">
              <a:avLst/>
            </a:prstGeom>
            <a:noFill/>
            <a:ln>
              <a:noFill/>
            </a:ln>
          </p:spPr>
        </p:pic>
      </p:grpSp>
      <p:grpSp>
        <p:nvGrpSpPr>
          <p:cNvPr id="181" name="Google Shape;181;p20"/>
          <p:cNvGrpSpPr/>
          <p:nvPr/>
        </p:nvGrpSpPr>
        <p:grpSpPr>
          <a:xfrm>
            <a:off x="553146" y="2499466"/>
            <a:ext cx="800293" cy="792000"/>
            <a:chOff x="604642" y="2226569"/>
            <a:chExt cx="800293" cy="792000"/>
          </a:xfrm>
        </p:grpSpPr>
        <p:sp>
          <p:nvSpPr>
            <p:cNvPr id="182" name="Google Shape;182;p20"/>
            <p:cNvSpPr/>
            <p:nvPr/>
          </p:nvSpPr>
          <p:spPr>
            <a:xfrm>
              <a:off x="604642" y="2226569"/>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83" name="Google Shape;183;p20" descr="sommaire_picto_prise_electrique.png"/>
            <p:cNvPicPr preferRelativeResize="0"/>
            <p:nvPr/>
          </p:nvPicPr>
          <p:blipFill rotWithShape="1">
            <a:blip r:embed="rId3">
              <a:alphaModFix/>
            </a:blip>
            <a:srcRect/>
            <a:stretch/>
          </p:blipFill>
          <p:spPr>
            <a:xfrm>
              <a:off x="606425" y="2509979"/>
              <a:ext cx="798510" cy="225533"/>
            </a:xfrm>
            <a:prstGeom prst="rect">
              <a:avLst/>
            </a:prstGeom>
            <a:noFill/>
            <a:ln>
              <a:noFill/>
            </a:ln>
          </p:spPr>
        </p:pic>
      </p:grpSp>
      <p:grpSp>
        <p:nvGrpSpPr>
          <p:cNvPr id="184" name="Google Shape;184;p20"/>
          <p:cNvGrpSpPr/>
          <p:nvPr/>
        </p:nvGrpSpPr>
        <p:grpSpPr>
          <a:xfrm>
            <a:off x="553146" y="5373366"/>
            <a:ext cx="792000" cy="792000"/>
            <a:chOff x="604642" y="5919844"/>
            <a:chExt cx="792000" cy="792000"/>
          </a:xfrm>
        </p:grpSpPr>
        <p:sp>
          <p:nvSpPr>
            <p:cNvPr id="185" name="Google Shape;185;p20"/>
            <p:cNvSpPr/>
            <p:nvPr/>
          </p:nvSpPr>
          <p:spPr>
            <a:xfrm>
              <a:off x="604642" y="5919844"/>
              <a:ext cx="792000" cy="792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86" name="Google Shape;186;p20" descr="sommaire_picto_lunette astronomique.png"/>
            <p:cNvPicPr preferRelativeResize="0"/>
            <p:nvPr/>
          </p:nvPicPr>
          <p:blipFill rotWithShape="1">
            <a:blip r:embed="rId4">
              <a:alphaModFix/>
            </a:blip>
            <a:srcRect/>
            <a:stretch/>
          </p:blipFill>
          <p:spPr>
            <a:xfrm>
              <a:off x="675791" y="6106689"/>
              <a:ext cx="585168" cy="512022"/>
            </a:xfrm>
            <a:prstGeom prst="rect">
              <a:avLst/>
            </a:prstGeom>
            <a:noFill/>
            <a:ln>
              <a:noFill/>
            </a:ln>
          </p:spPr>
        </p:pic>
      </p:grpSp>
      <p:grpSp>
        <p:nvGrpSpPr>
          <p:cNvPr id="187" name="Google Shape;187;p20"/>
          <p:cNvGrpSpPr/>
          <p:nvPr/>
        </p:nvGrpSpPr>
        <p:grpSpPr>
          <a:xfrm>
            <a:off x="553146" y="633260"/>
            <a:ext cx="792000" cy="792000"/>
            <a:chOff x="553146" y="253260"/>
            <a:chExt cx="792000" cy="792000"/>
          </a:xfrm>
        </p:grpSpPr>
        <p:sp>
          <p:nvSpPr>
            <p:cNvPr id="188" name="Google Shape;188;p20"/>
            <p:cNvSpPr/>
            <p:nvPr/>
          </p:nvSpPr>
          <p:spPr>
            <a:xfrm>
              <a:off x="553146" y="253260"/>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189" name="Google Shape;189;p20" descr="sommaire_picto_arbres.png"/>
            <p:cNvPicPr preferRelativeResize="0"/>
            <p:nvPr/>
          </p:nvPicPr>
          <p:blipFill rotWithShape="1">
            <a:blip r:embed="rId5">
              <a:alphaModFix/>
            </a:blip>
            <a:srcRect/>
            <a:stretch/>
          </p:blipFill>
          <p:spPr>
            <a:xfrm>
              <a:off x="755475" y="362280"/>
              <a:ext cx="414494" cy="591263"/>
            </a:xfrm>
            <a:prstGeom prst="rect">
              <a:avLst/>
            </a:prstGeom>
            <a:noFill/>
            <a:ln>
              <a:noFill/>
            </a:ln>
          </p:spPr>
        </p:pic>
      </p:grpSp>
      <p:grpSp>
        <p:nvGrpSpPr>
          <p:cNvPr id="190" name="Google Shape;190;p20"/>
          <p:cNvGrpSpPr/>
          <p:nvPr/>
        </p:nvGrpSpPr>
        <p:grpSpPr>
          <a:xfrm>
            <a:off x="553146" y="1547660"/>
            <a:ext cx="792000" cy="792000"/>
            <a:chOff x="553146" y="1167660"/>
            <a:chExt cx="792000" cy="792000"/>
          </a:xfrm>
        </p:grpSpPr>
        <p:sp>
          <p:nvSpPr>
            <p:cNvPr id="191" name="Google Shape;191;p20"/>
            <p:cNvSpPr/>
            <p:nvPr/>
          </p:nvSpPr>
          <p:spPr>
            <a:xfrm>
              <a:off x="553146" y="1167660"/>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192" name="Google Shape;192;p20" descr="\\129.199.234.5\(privé) Clementine\FONDATION\IDENTITE VISUELLE\Fichiers définitifs\Powerpoint\images sources\sommaire_picto_equerre.png"/>
            <p:cNvPicPr preferRelativeResize="0"/>
            <p:nvPr/>
          </p:nvPicPr>
          <p:blipFill rotWithShape="1">
            <a:blip r:embed="rId6">
              <a:alphaModFix/>
            </a:blip>
            <a:srcRect/>
            <a:stretch/>
          </p:blipFill>
          <p:spPr>
            <a:xfrm>
              <a:off x="755650" y="1331885"/>
              <a:ext cx="414338" cy="463550"/>
            </a:xfrm>
            <a:prstGeom prst="rect">
              <a:avLst/>
            </a:prstGeom>
            <a:noFill/>
            <a:ln>
              <a:noFill/>
            </a:ln>
          </p:spPr>
        </p:pic>
      </p:grpSp>
      <p:grpSp>
        <p:nvGrpSpPr>
          <p:cNvPr id="193" name="Google Shape;193;p20"/>
          <p:cNvGrpSpPr/>
          <p:nvPr/>
        </p:nvGrpSpPr>
        <p:grpSpPr>
          <a:xfrm>
            <a:off x="553146" y="4448594"/>
            <a:ext cx="792000" cy="792000"/>
            <a:chOff x="553146" y="4887969"/>
            <a:chExt cx="792000" cy="792000"/>
          </a:xfrm>
        </p:grpSpPr>
        <p:sp>
          <p:nvSpPr>
            <p:cNvPr id="194" name="Google Shape;194;p20"/>
            <p:cNvSpPr/>
            <p:nvPr/>
          </p:nvSpPr>
          <p:spPr>
            <a:xfrm>
              <a:off x="553146" y="4887969"/>
              <a:ext cx="792000" cy="7920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95" name="Google Shape;195;p20" descr="\\129.199.234.5\(privé) Clementine\FONDATION\IDENTITE VISUELLE\Fichiers définitifs\Powerpoint\images sources\sommaire_picto_molecule.png"/>
            <p:cNvPicPr preferRelativeResize="0"/>
            <p:nvPr/>
          </p:nvPicPr>
          <p:blipFill rotWithShape="1">
            <a:blip r:embed="rId7">
              <a:alphaModFix/>
            </a:blip>
            <a:srcRect/>
            <a:stretch/>
          </p:blipFill>
          <p:spPr>
            <a:xfrm>
              <a:off x="703360" y="5027657"/>
              <a:ext cx="427038" cy="493712"/>
            </a:xfrm>
            <a:prstGeom prst="rect">
              <a:avLst/>
            </a:prstGeom>
            <a:noFill/>
            <a:ln>
              <a:noFill/>
            </a:ln>
          </p:spPr>
        </p:pic>
      </p:grpSp>
      <p:sp>
        <p:nvSpPr>
          <p:cNvPr id="196" name="Google Shape;196;p20"/>
          <p:cNvSpPr txBox="1">
            <a:spLocks noGrp="1"/>
          </p:cNvSpPr>
          <p:nvPr>
            <p:ph type="body" idx="1"/>
          </p:nvPr>
        </p:nvSpPr>
        <p:spPr>
          <a:xfrm>
            <a:off x="1345146" y="252139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97" name="Google Shape;197;p20"/>
          <p:cNvSpPr txBox="1">
            <a:spLocks noGrp="1"/>
          </p:cNvSpPr>
          <p:nvPr>
            <p:ph type="body" idx="2"/>
          </p:nvPr>
        </p:nvSpPr>
        <p:spPr>
          <a:xfrm>
            <a:off x="1345146" y="156958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98" name="Google Shape;198;p20"/>
          <p:cNvSpPr txBox="1">
            <a:spLocks noGrp="1"/>
          </p:cNvSpPr>
          <p:nvPr>
            <p:ph type="body" idx="3"/>
          </p:nvPr>
        </p:nvSpPr>
        <p:spPr>
          <a:xfrm>
            <a:off x="1345146" y="354183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99" name="Google Shape;199;p20"/>
          <p:cNvSpPr txBox="1">
            <a:spLocks noGrp="1"/>
          </p:cNvSpPr>
          <p:nvPr>
            <p:ph type="body" idx="4"/>
          </p:nvPr>
        </p:nvSpPr>
        <p:spPr>
          <a:xfrm>
            <a:off x="1345146" y="4470521"/>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00" name="Google Shape;200;p20"/>
          <p:cNvSpPr txBox="1">
            <a:spLocks noGrp="1"/>
          </p:cNvSpPr>
          <p:nvPr>
            <p:ph type="body" idx="5"/>
          </p:nvPr>
        </p:nvSpPr>
        <p:spPr>
          <a:xfrm>
            <a:off x="1341419" y="686639"/>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01" name="Google Shape;201;p20"/>
          <p:cNvSpPr txBox="1">
            <a:spLocks noGrp="1"/>
          </p:cNvSpPr>
          <p:nvPr>
            <p:ph type="body" idx="6"/>
          </p:nvPr>
        </p:nvSpPr>
        <p:spPr>
          <a:xfrm>
            <a:off x="1345146" y="539529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ste - 5 points">
  <p:cSld name="Liste - 5 points">
    <p:spTree>
      <p:nvGrpSpPr>
        <p:cNvPr id="1" name="Shape 202"/>
        <p:cNvGrpSpPr/>
        <p:nvPr/>
      </p:nvGrpSpPr>
      <p:grpSpPr>
        <a:xfrm>
          <a:off x="0" y="0"/>
          <a:ext cx="0" cy="0"/>
          <a:chOff x="0" y="0"/>
          <a:chExt cx="0" cy="0"/>
        </a:xfrm>
      </p:grpSpPr>
      <p:grpSp>
        <p:nvGrpSpPr>
          <p:cNvPr id="203" name="Google Shape;203;p21"/>
          <p:cNvGrpSpPr/>
          <p:nvPr/>
        </p:nvGrpSpPr>
        <p:grpSpPr>
          <a:xfrm>
            <a:off x="553146" y="4344569"/>
            <a:ext cx="792000" cy="792000"/>
            <a:chOff x="604642" y="4071994"/>
            <a:chExt cx="792000" cy="792000"/>
          </a:xfrm>
        </p:grpSpPr>
        <p:sp>
          <p:nvSpPr>
            <p:cNvPr id="204" name="Google Shape;204;p21"/>
            <p:cNvSpPr/>
            <p:nvPr/>
          </p:nvSpPr>
          <p:spPr>
            <a:xfrm>
              <a:off x="604642" y="4071994"/>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205" name="Google Shape;205;p21" descr="sommaire_picto_ampoule.png"/>
            <p:cNvPicPr preferRelativeResize="0"/>
            <p:nvPr/>
          </p:nvPicPr>
          <p:blipFill rotWithShape="1">
            <a:blip r:embed="rId2">
              <a:alphaModFix/>
            </a:blip>
            <a:srcRect/>
            <a:stretch/>
          </p:blipFill>
          <p:spPr>
            <a:xfrm>
              <a:off x="841387" y="4245444"/>
              <a:ext cx="304775" cy="469353"/>
            </a:xfrm>
            <a:prstGeom prst="rect">
              <a:avLst/>
            </a:prstGeom>
            <a:noFill/>
            <a:ln>
              <a:noFill/>
            </a:ln>
          </p:spPr>
        </p:pic>
      </p:grpSp>
      <p:grpSp>
        <p:nvGrpSpPr>
          <p:cNvPr id="206" name="Google Shape;206;p21"/>
          <p:cNvGrpSpPr/>
          <p:nvPr/>
        </p:nvGrpSpPr>
        <p:grpSpPr>
          <a:xfrm>
            <a:off x="553146" y="3008289"/>
            <a:ext cx="800293" cy="792000"/>
            <a:chOff x="604642" y="2226569"/>
            <a:chExt cx="800293" cy="792000"/>
          </a:xfrm>
        </p:grpSpPr>
        <p:sp>
          <p:nvSpPr>
            <p:cNvPr id="207" name="Google Shape;207;p21"/>
            <p:cNvSpPr/>
            <p:nvPr/>
          </p:nvSpPr>
          <p:spPr>
            <a:xfrm>
              <a:off x="604642" y="2226569"/>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208" name="Google Shape;208;p21" descr="sommaire_picto_prise_electrique.png"/>
            <p:cNvPicPr preferRelativeResize="0"/>
            <p:nvPr/>
          </p:nvPicPr>
          <p:blipFill rotWithShape="1">
            <a:blip r:embed="rId3">
              <a:alphaModFix/>
            </a:blip>
            <a:srcRect/>
            <a:stretch/>
          </p:blipFill>
          <p:spPr>
            <a:xfrm>
              <a:off x="606425" y="2509979"/>
              <a:ext cx="798510" cy="225533"/>
            </a:xfrm>
            <a:prstGeom prst="rect">
              <a:avLst/>
            </a:prstGeom>
            <a:noFill/>
            <a:ln>
              <a:noFill/>
            </a:ln>
          </p:spPr>
        </p:pic>
      </p:grpSp>
      <p:grpSp>
        <p:nvGrpSpPr>
          <p:cNvPr id="209" name="Google Shape;209;p21"/>
          <p:cNvGrpSpPr/>
          <p:nvPr/>
        </p:nvGrpSpPr>
        <p:grpSpPr>
          <a:xfrm>
            <a:off x="553146" y="5658366"/>
            <a:ext cx="792000" cy="792000"/>
            <a:chOff x="604642" y="5919844"/>
            <a:chExt cx="792000" cy="792000"/>
          </a:xfrm>
        </p:grpSpPr>
        <p:sp>
          <p:nvSpPr>
            <p:cNvPr id="210" name="Google Shape;210;p21"/>
            <p:cNvSpPr/>
            <p:nvPr/>
          </p:nvSpPr>
          <p:spPr>
            <a:xfrm>
              <a:off x="604642" y="5919844"/>
              <a:ext cx="792000" cy="792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211" name="Google Shape;211;p21" descr="sommaire_picto_lunette astronomique.png"/>
            <p:cNvPicPr preferRelativeResize="0"/>
            <p:nvPr/>
          </p:nvPicPr>
          <p:blipFill rotWithShape="1">
            <a:blip r:embed="rId4">
              <a:alphaModFix/>
            </a:blip>
            <a:srcRect/>
            <a:stretch/>
          </p:blipFill>
          <p:spPr>
            <a:xfrm>
              <a:off x="675791" y="6106689"/>
              <a:ext cx="585168" cy="512022"/>
            </a:xfrm>
            <a:prstGeom prst="rect">
              <a:avLst/>
            </a:prstGeom>
            <a:noFill/>
            <a:ln>
              <a:noFill/>
            </a:ln>
          </p:spPr>
        </p:pic>
      </p:grpSp>
      <p:grpSp>
        <p:nvGrpSpPr>
          <p:cNvPr id="212" name="Google Shape;212;p21"/>
          <p:cNvGrpSpPr/>
          <p:nvPr/>
        </p:nvGrpSpPr>
        <p:grpSpPr>
          <a:xfrm>
            <a:off x="553146" y="443260"/>
            <a:ext cx="792000" cy="792000"/>
            <a:chOff x="553146" y="253260"/>
            <a:chExt cx="792000" cy="792000"/>
          </a:xfrm>
        </p:grpSpPr>
        <p:sp>
          <p:nvSpPr>
            <p:cNvPr id="213" name="Google Shape;213;p21"/>
            <p:cNvSpPr/>
            <p:nvPr/>
          </p:nvSpPr>
          <p:spPr>
            <a:xfrm>
              <a:off x="553146" y="253260"/>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214" name="Google Shape;214;p21" descr="sommaire_picto_arbres.png"/>
            <p:cNvPicPr preferRelativeResize="0"/>
            <p:nvPr/>
          </p:nvPicPr>
          <p:blipFill rotWithShape="1">
            <a:blip r:embed="rId5">
              <a:alphaModFix/>
            </a:blip>
            <a:srcRect/>
            <a:stretch/>
          </p:blipFill>
          <p:spPr>
            <a:xfrm>
              <a:off x="755475" y="362280"/>
              <a:ext cx="414494" cy="591263"/>
            </a:xfrm>
            <a:prstGeom prst="rect">
              <a:avLst/>
            </a:prstGeom>
            <a:noFill/>
            <a:ln>
              <a:noFill/>
            </a:ln>
          </p:spPr>
        </p:pic>
      </p:grpSp>
      <p:grpSp>
        <p:nvGrpSpPr>
          <p:cNvPr id="215" name="Google Shape;215;p21"/>
          <p:cNvGrpSpPr/>
          <p:nvPr/>
        </p:nvGrpSpPr>
        <p:grpSpPr>
          <a:xfrm>
            <a:off x="553146" y="1682410"/>
            <a:ext cx="792000" cy="792000"/>
            <a:chOff x="553146" y="1167660"/>
            <a:chExt cx="792000" cy="792000"/>
          </a:xfrm>
        </p:grpSpPr>
        <p:sp>
          <p:nvSpPr>
            <p:cNvPr id="216" name="Google Shape;216;p21"/>
            <p:cNvSpPr/>
            <p:nvPr/>
          </p:nvSpPr>
          <p:spPr>
            <a:xfrm>
              <a:off x="553146" y="1167660"/>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217" name="Google Shape;217;p21" descr="\\129.199.234.5\(privé) Clementine\FONDATION\IDENTITE VISUELLE\Fichiers définitifs\Powerpoint\images sources\sommaire_picto_equerre.png"/>
            <p:cNvPicPr preferRelativeResize="0"/>
            <p:nvPr/>
          </p:nvPicPr>
          <p:blipFill rotWithShape="1">
            <a:blip r:embed="rId6">
              <a:alphaModFix/>
            </a:blip>
            <a:srcRect/>
            <a:stretch/>
          </p:blipFill>
          <p:spPr>
            <a:xfrm>
              <a:off x="755650" y="1331885"/>
              <a:ext cx="414338" cy="463550"/>
            </a:xfrm>
            <a:prstGeom prst="rect">
              <a:avLst/>
            </a:prstGeom>
            <a:noFill/>
            <a:ln>
              <a:noFill/>
            </a:ln>
          </p:spPr>
        </p:pic>
      </p:grpSp>
      <p:sp>
        <p:nvSpPr>
          <p:cNvPr id="218" name="Google Shape;218;p21"/>
          <p:cNvSpPr txBox="1">
            <a:spLocks noGrp="1"/>
          </p:cNvSpPr>
          <p:nvPr>
            <p:ph type="body" idx="1"/>
          </p:nvPr>
        </p:nvSpPr>
        <p:spPr>
          <a:xfrm>
            <a:off x="1345146" y="3030216"/>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19" name="Google Shape;219;p21"/>
          <p:cNvSpPr txBox="1">
            <a:spLocks noGrp="1"/>
          </p:cNvSpPr>
          <p:nvPr>
            <p:ph type="body" idx="2"/>
          </p:nvPr>
        </p:nvSpPr>
        <p:spPr>
          <a:xfrm>
            <a:off x="1345146" y="170433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20" name="Google Shape;220;p21"/>
          <p:cNvSpPr txBox="1">
            <a:spLocks noGrp="1"/>
          </p:cNvSpPr>
          <p:nvPr>
            <p:ph type="body" idx="3"/>
          </p:nvPr>
        </p:nvSpPr>
        <p:spPr>
          <a:xfrm>
            <a:off x="1345146" y="4360891"/>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21" name="Google Shape;221;p21"/>
          <p:cNvSpPr txBox="1">
            <a:spLocks noGrp="1"/>
          </p:cNvSpPr>
          <p:nvPr>
            <p:ph type="body" idx="4"/>
          </p:nvPr>
        </p:nvSpPr>
        <p:spPr>
          <a:xfrm>
            <a:off x="1341419" y="496639"/>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22" name="Google Shape;222;p21"/>
          <p:cNvSpPr txBox="1">
            <a:spLocks noGrp="1"/>
          </p:cNvSpPr>
          <p:nvPr>
            <p:ph type="body" idx="5"/>
          </p:nvPr>
        </p:nvSpPr>
        <p:spPr>
          <a:xfrm>
            <a:off x="1345146" y="568029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ste - 3 points">
  <p:cSld name="Liste - 3 points">
    <p:spTree>
      <p:nvGrpSpPr>
        <p:cNvPr id="1" name="Shape 223"/>
        <p:cNvGrpSpPr/>
        <p:nvPr/>
      </p:nvGrpSpPr>
      <p:grpSpPr>
        <a:xfrm>
          <a:off x="0" y="0"/>
          <a:ext cx="0" cy="0"/>
          <a:chOff x="0" y="0"/>
          <a:chExt cx="0" cy="0"/>
        </a:xfrm>
      </p:grpSpPr>
      <p:grpSp>
        <p:nvGrpSpPr>
          <p:cNvPr id="224" name="Google Shape;224;p22"/>
          <p:cNvGrpSpPr/>
          <p:nvPr/>
        </p:nvGrpSpPr>
        <p:grpSpPr>
          <a:xfrm>
            <a:off x="576896" y="4891136"/>
            <a:ext cx="792000" cy="792000"/>
            <a:chOff x="604642" y="4071994"/>
            <a:chExt cx="792000" cy="792000"/>
          </a:xfrm>
        </p:grpSpPr>
        <p:sp>
          <p:nvSpPr>
            <p:cNvPr id="225" name="Google Shape;225;p22"/>
            <p:cNvSpPr/>
            <p:nvPr/>
          </p:nvSpPr>
          <p:spPr>
            <a:xfrm>
              <a:off x="604642" y="4071994"/>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226" name="Google Shape;226;p22" descr="sommaire_picto_ampoule.png"/>
            <p:cNvPicPr preferRelativeResize="0"/>
            <p:nvPr/>
          </p:nvPicPr>
          <p:blipFill rotWithShape="1">
            <a:blip r:embed="rId2">
              <a:alphaModFix/>
            </a:blip>
            <a:srcRect/>
            <a:stretch/>
          </p:blipFill>
          <p:spPr>
            <a:xfrm>
              <a:off x="841387" y="4245444"/>
              <a:ext cx="304775" cy="469353"/>
            </a:xfrm>
            <a:prstGeom prst="rect">
              <a:avLst/>
            </a:prstGeom>
            <a:noFill/>
            <a:ln>
              <a:noFill/>
            </a:ln>
          </p:spPr>
        </p:pic>
      </p:grpSp>
      <p:grpSp>
        <p:nvGrpSpPr>
          <p:cNvPr id="227" name="Google Shape;227;p22"/>
          <p:cNvGrpSpPr/>
          <p:nvPr/>
        </p:nvGrpSpPr>
        <p:grpSpPr>
          <a:xfrm>
            <a:off x="573314" y="3151001"/>
            <a:ext cx="800293" cy="792000"/>
            <a:chOff x="604642" y="2226569"/>
            <a:chExt cx="800293" cy="792000"/>
          </a:xfrm>
        </p:grpSpPr>
        <p:sp>
          <p:nvSpPr>
            <p:cNvPr id="228" name="Google Shape;228;p22"/>
            <p:cNvSpPr/>
            <p:nvPr/>
          </p:nvSpPr>
          <p:spPr>
            <a:xfrm>
              <a:off x="604642" y="2226569"/>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229" name="Google Shape;229;p22" descr="sommaire_picto_prise_electrique.png"/>
            <p:cNvPicPr preferRelativeResize="0"/>
            <p:nvPr/>
          </p:nvPicPr>
          <p:blipFill rotWithShape="1">
            <a:blip r:embed="rId3">
              <a:alphaModFix/>
            </a:blip>
            <a:srcRect/>
            <a:stretch/>
          </p:blipFill>
          <p:spPr>
            <a:xfrm>
              <a:off x="606425" y="2509979"/>
              <a:ext cx="798510" cy="225533"/>
            </a:xfrm>
            <a:prstGeom prst="rect">
              <a:avLst/>
            </a:prstGeom>
            <a:noFill/>
            <a:ln>
              <a:noFill/>
            </a:ln>
          </p:spPr>
        </p:pic>
      </p:grpSp>
      <p:grpSp>
        <p:nvGrpSpPr>
          <p:cNvPr id="230" name="Google Shape;230;p22"/>
          <p:cNvGrpSpPr/>
          <p:nvPr/>
        </p:nvGrpSpPr>
        <p:grpSpPr>
          <a:xfrm>
            <a:off x="553146" y="1303938"/>
            <a:ext cx="792000" cy="792000"/>
            <a:chOff x="553146" y="253260"/>
            <a:chExt cx="792000" cy="792000"/>
          </a:xfrm>
        </p:grpSpPr>
        <p:sp>
          <p:nvSpPr>
            <p:cNvPr id="231" name="Google Shape;231;p22"/>
            <p:cNvSpPr/>
            <p:nvPr/>
          </p:nvSpPr>
          <p:spPr>
            <a:xfrm>
              <a:off x="553146" y="253260"/>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232" name="Google Shape;232;p22" descr="sommaire_picto_arbres.png"/>
            <p:cNvPicPr preferRelativeResize="0"/>
            <p:nvPr/>
          </p:nvPicPr>
          <p:blipFill rotWithShape="1">
            <a:blip r:embed="rId4">
              <a:alphaModFix/>
            </a:blip>
            <a:srcRect/>
            <a:stretch/>
          </p:blipFill>
          <p:spPr>
            <a:xfrm>
              <a:off x="755475" y="362280"/>
              <a:ext cx="414494" cy="591263"/>
            </a:xfrm>
            <a:prstGeom prst="rect">
              <a:avLst/>
            </a:prstGeom>
            <a:noFill/>
            <a:ln>
              <a:noFill/>
            </a:ln>
          </p:spPr>
        </p:pic>
      </p:grpSp>
      <p:sp>
        <p:nvSpPr>
          <p:cNvPr id="233" name="Google Shape;233;p22"/>
          <p:cNvSpPr txBox="1">
            <a:spLocks noGrp="1"/>
          </p:cNvSpPr>
          <p:nvPr>
            <p:ph type="body" idx="1"/>
          </p:nvPr>
        </p:nvSpPr>
        <p:spPr>
          <a:xfrm>
            <a:off x="1365314" y="317292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34" name="Google Shape;234;p22"/>
          <p:cNvSpPr txBox="1">
            <a:spLocks noGrp="1"/>
          </p:cNvSpPr>
          <p:nvPr>
            <p:ph type="body" idx="2"/>
          </p:nvPr>
        </p:nvSpPr>
        <p:spPr>
          <a:xfrm>
            <a:off x="1368896" y="490745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35" name="Google Shape;235;p22"/>
          <p:cNvSpPr txBox="1">
            <a:spLocks noGrp="1"/>
          </p:cNvSpPr>
          <p:nvPr>
            <p:ph type="body" idx="3"/>
          </p:nvPr>
        </p:nvSpPr>
        <p:spPr>
          <a:xfrm>
            <a:off x="1341419" y="135731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e vide" type="blank">
  <p:cSld name="BLANK">
    <p:spTree>
      <p:nvGrpSpPr>
        <p:cNvPr id="1" name="Shape 23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mmaire - 5 points">
  <p:cSld name="Sommaire - 5 points">
    <p:spTree>
      <p:nvGrpSpPr>
        <p:cNvPr id="1" name="Shape 24"/>
        <p:cNvGrpSpPr/>
        <p:nvPr/>
      </p:nvGrpSpPr>
      <p:grpSpPr>
        <a:xfrm>
          <a:off x="0" y="0"/>
          <a:ext cx="0" cy="0"/>
          <a:chOff x="0" y="0"/>
          <a:chExt cx="0" cy="0"/>
        </a:xfrm>
      </p:grpSpPr>
      <p:pic>
        <p:nvPicPr>
          <p:cNvPr id="25" name="Google Shape;25;p9" descr="circuits_v2.png"/>
          <p:cNvPicPr preferRelativeResize="0"/>
          <p:nvPr/>
        </p:nvPicPr>
        <p:blipFill rotWithShape="1">
          <a:blip r:embed="rId2">
            <a:alphaModFix/>
          </a:blip>
          <a:srcRect/>
          <a:stretch/>
        </p:blipFill>
        <p:spPr>
          <a:xfrm>
            <a:off x="-2219634" y="2276799"/>
            <a:ext cx="9588216" cy="5370132"/>
          </a:xfrm>
          <a:prstGeom prst="rect">
            <a:avLst/>
          </a:prstGeom>
          <a:noFill/>
          <a:ln>
            <a:noFill/>
          </a:ln>
        </p:spPr>
      </p:pic>
      <p:sp>
        <p:nvSpPr>
          <p:cNvPr id="26" name="Google Shape;26;p9"/>
          <p:cNvSpPr txBox="1">
            <a:spLocks noGrp="1"/>
          </p:cNvSpPr>
          <p:nvPr>
            <p:ph type="body" idx="1"/>
          </p:nvPr>
        </p:nvSpPr>
        <p:spPr>
          <a:xfrm>
            <a:off x="1007554" y="1627281"/>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7" name="Google Shape;27;p9"/>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Georgi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body" idx="2"/>
          </p:nvPr>
        </p:nvSpPr>
        <p:spPr>
          <a:xfrm>
            <a:off x="1875827" y="2516742"/>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29" name="Google Shape;29;p9"/>
          <p:cNvSpPr txBox="1">
            <a:spLocks noGrp="1"/>
          </p:cNvSpPr>
          <p:nvPr>
            <p:ph type="body" idx="3"/>
          </p:nvPr>
        </p:nvSpPr>
        <p:spPr>
          <a:xfrm>
            <a:off x="2948167" y="3473244"/>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30" name="Google Shape;30;p9"/>
          <p:cNvSpPr txBox="1">
            <a:spLocks noGrp="1"/>
          </p:cNvSpPr>
          <p:nvPr>
            <p:ph type="body" idx="4"/>
          </p:nvPr>
        </p:nvSpPr>
        <p:spPr>
          <a:xfrm>
            <a:off x="5109477" y="5309819"/>
            <a:ext cx="365843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31" name="Google Shape;31;p9"/>
          <p:cNvSpPr txBox="1">
            <a:spLocks noGrp="1"/>
          </p:cNvSpPr>
          <p:nvPr>
            <p:ph type="body" idx="5"/>
          </p:nvPr>
        </p:nvSpPr>
        <p:spPr>
          <a:xfrm>
            <a:off x="4045449" y="4378794"/>
            <a:ext cx="4722466"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32" name="Google Shape;32;p9"/>
          <p:cNvSpPr/>
          <p:nvPr/>
        </p:nvSpPr>
        <p:spPr>
          <a:xfrm>
            <a:off x="214117" y="1585717"/>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33" name="Google Shape;33;p9"/>
          <p:cNvSpPr/>
          <p:nvPr/>
        </p:nvSpPr>
        <p:spPr>
          <a:xfrm>
            <a:off x="1079045" y="2500117"/>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34" name="Google Shape;34;p9"/>
          <p:cNvSpPr/>
          <p:nvPr/>
        </p:nvSpPr>
        <p:spPr>
          <a:xfrm>
            <a:off x="2168012" y="3451923"/>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35" name="Google Shape;35;p9"/>
          <p:cNvSpPr/>
          <p:nvPr/>
        </p:nvSpPr>
        <p:spPr>
          <a:xfrm>
            <a:off x="3273605" y="4366323"/>
            <a:ext cx="792000" cy="792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36" name="Google Shape;36;p9"/>
          <p:cNvSpPr/>
          <p:nvPr/>
        </p:nvSpPr>
        <p:spPr>
          <a:xfrm>
            <a:off x="4321009" y="5297348"/>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37" name="Google Shape;37;p9" descr="sommaire_picto_equerre.png"/>
          <p:cNvPicPr preferRelativeResize="0"/>
          <p:nvPr/>
        </p:nvPicPr>
        <p:blipFill rotWithShape="1">
          <a:blip r:embed="rId3">
            <a:alphaModFix/>
          </a:blip>
          <a:srcRect/>
          <a:stretch/>
        </p:blipFill>
        <p:spPr>
          <a:xfrm>
            <a:off x="1253780" y="2650874"/>
            <a:ext cx="414494" cy="463258"/>
          </a:xfrm>
          <a:prstGeom prst="rect">
            <a:avLst/>
          </a:prstGeom>
          <a:noFill/>
          <a:ln>
            <a:noFill/>
          </a:ln>
        </p:spPr>
      </p:pic>
      <p:pic>
        <p:nvPicPr>
          <p:cNvPr id="38" name="Google Shape;38;p9" descr="sommaire_picto_prise_electrique.png"/>
          <p:cNvPicPr preferRelativeResize="0"/>
          <p:nvPr/>
        </p:nvPicPr>
        <p:blipFill rotWithShape="1">
          <a:blip r:embed="rId4">
            <a:alphaModFix/>
          </a:blip>
          <a:srcRect/>
          <a:stretch/>
        </p:blipFill>
        <p:spPr>
          <a:xfrm>
            <a:off x="2167364" y="3742325"/>
            <a:ext cx="798510" cy="225533"/>
          </a:xfrm>
          <a:prstGeom prst="rect">
            <a:avLst/>
          </a:prstGeom>
          <a:noFill/>
          <a:ln>
            <a:noFill/>
          </a:ln>
        </p:spPr>
      </p:pic>
      <p:pic>
        <p:nvPicPr>
          <p:cNvPr id="39" name="Google Shape;39;p9" descr="sommaire_picto_bulles.png"/>
          <p:cNvPicPr preferRelativeResize="0"/>
          <p:nvPr/>
        </p:nvPicPr>
        <p:blipFill rotWithShape="1">
          <a:blip r:embed="rId5">
            <a:alphaModFix/>
          </a:blip>
          <a:srcRect/>
          <a:stretch/>
        </p:blipFill>
        <p:spPr>
          <a:xfrm>
            <a:off x="3415056" y="4555990"/>
            <a:ext cx="499831" cy="444971"/>
          </a:xfrm>
          <a:prstGeom prst="rect">
            <a:avLst/>
          </a:prstGeom>
          <a:noFill/>
          <a:ln>
            <a:noFill/>
          </a:ln>
        </p:spPr>
      </p:pic>
      <p:pic>
        <p:nvPicPr>
          <p:cNvPr id="40" name="Google Shape;40;p9" descr="E:\@BOULOT\FONDATION LA MAIN A LA PATE\MODELE POWERPOINT\Etude\images integrees\sommaire_picto_ampoule.png"/>
          <p:cNvPicPr preferRelativeResize="0"/>
          <p:nvPr/>
        </p:nvPicPr>
        <p:blipFill rotWithShape="1">
          <a:blip r:embed="rId6">
            <a:alphaModFix/>
          </a:blip>
          <a:srcRect/>
          <a:stretch/>
        </p:blipFill>
        <p:spPr>
          <a:xfrm>
            <a:off x="4559719" y="5465572"/>
            <a:ext cx="304775" cy="469353"/>
          </a:xfrm>
          <a:prstGeom prst="rect">
            <a:avLst/>
          </a:prstGeom>
          <a:noFill/>
          <a:ln>
            <a:noFill/>
          </a:ln>
        </p:spPr>
      </p:pic>
      <p:cxnSp>
        <p:nvCxnSpPr>
          <p:cNvPr id="41" name="Google Shape;41;p9"/>
          <p:cNvCxnSpPr/>
          <p:nvPr/>
        </p:nvCxnSpPr>
        <p:spPr>
          <a:xfrm>
            <a:off x="606425" y="360363"/>
            <a:ext cx="288000" cy="1588"/>
          </a:xfrm>
          <a:prstGeom prst="straightConnector1">
            <a:avLst/>
          </a:prstGeom>
          <a:noFill/>
          <a:ln w="38100" cap="flat" cmpd="sng">
            <a:solidFill>
              <a:schemeClr val="accent6"/>
            </a:solidFill>
            <a:prstDash val="solid"/>
            <a:round/>
            <a:headEnd type="none" w="sm" len="sm"/>
            <a:tailEnd type="none" w="sm" len="sm"/>
          </a:ln>
        </p:spPr>
      </p:cxnSp>
      <p:cxnSp>
        <p:nvCxnSpPr>
          <p:cNvPr id="42" name="Google Shape;42;p9"/>
          <p:cNvCxnSpPr/>
          <p:nvPr/>
        </p:nvCxnSpPr>
        <p:spPr>
          <a:xfrm>
            <a:off x="606425" y="1128712"/>
            <a:ext cx="288000" cy="1588"/>
          </a:xfrm>
          <a:prstGeom prst="straightConnector1">
            <a:avLst/>
          </a:prstGeom>
          <a:noFill/>
          <a:ln w="38100" cap="flat" cmpd="sng">
            <a:solidFill>
              <a:schemeClr val="accent6"/>
            </a:solidFill>
            <a:prstDash val="solid"/>
            <a:round/>
            <a:headEnd type="none" w="sm" len="sm"/>
            <a:tailEnd type="none" w="sm" len="sm"/>
          </a:ln>
        </p:spPr>
      </p:cxnSp>
      <p:pic>
        <p:nvPicPr>
          <p:cNvPr id="43" name="Google Shape;43;p9" descr="\\129.199.234.5\(privé) Clementine\FONDATION\IDENTITE VISUELLE\Fichiers définitifs\Powerpoint\images sources\sommaire_picto_arbres.png"/>
          <p:cNvPicPr preferRelativeResize="0"/>
          <p:nvPr/>
        </p:nvPicPr>
        <p:blipFill rotWithShape="1">
          <a:blip r:embed="rId7">
            <a:alphaModFix/>
          </a:blip>
          <a:srcRect/>
          <a:stretch/>
        </p:blipFill>
        <p:spPr>
          <a:xfrm>
            <a:off x="399256" y="1704975"/>
            <a:ext cx="414338" cy="590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0"/>
          <p:cNvSpPr txBox="1">
            <a:spLocks noGrp="1"/>
          </p:cNvSpPr>
          <p:nvPr>
            <p:ph type="body" idx="1"/>
          </p:nvPr>
        </p:nvSpPr>
        <p:spPr>
          <a:xfrm>
            <a:off x="508000" y="1600200"/>
            <a:ext cx="8207828" cy="4525963"/>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47" name="Google Shape;47;p10"/>
          <p:cNvCxnSpPr/>
          <p:nvPr/>
        </p:nvCxnSpPr>
        <p:spPr>
          <a:xfrm>
            <a:off x="606425" y="360363"/>
            <a:ext cx="288000" cy="1588"/>
          </a:xfrm>
          <a:prstGeom prst="straightConnector1">
            <a:avLst/>
          </a:prstGeom>
          <a:noFill/>
          <a:ln w="38100" cap="flat" cmpd="sng">
            <a:solidFill>
              <a:schemeClr val="accent6"/>
            </a:solidFill>
            <a:prstDash val="solid"/>
            <a:round/>
            <a:headEnd type="none" w="sm" len="sm"/>
            <a:tailEnd type="none" w="sm" len="sm"/>
          </a:ln>
        </p:spPr>
      </p:cxnSp>
      <p:cxnSp>
        <p:nvCxnSpPr>
          <p:cNvPr id="48" name="Google Shape;48;p10"/>
          <p:cNvCxnSpPr/>
          <p:nvPr/>
        </p:nvCxnSpPr>
        <p:spPr>
          <a:xfrm>
            <a:off x="606425" y="1128712"/>
            <a:ext cx="288000" cy="1588"/>
          </a:xfrm>
          <a:prstGeom prst="straightConnector1">
            <a:avLst/>
          </a:prstGeom>
          <a:noFill/>
          <a:ln w="38100" cap="flat" cmpd="sng">
            <a:solidFill>
              <a:schemeClr val="accent6"/>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mmaire - contenu et images ">
  <p:cSld name="sommaire - contenu et images ">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486228" y="1228214"/>
            <a:ext cx="8229600" cy="5823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6"/>
              </a:buClr>
              <a:buSzPts val="3200"/>
              <a:buFont typeface="Georgia"/>
              <a:buNone/>
              <a:defRPr sz="32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500742" y="1928553"/>
            <a:ext cx="4949371" cy="2759826"/>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600"/>
              </a:spcBef>
              <a:spcAft>
                <a:spcPts val="0"/>
              </a:spcAft>
              <a:buClr>
                <a:schemeClr val="dk1"/>
              </a:buClr>
              <a:buSzPts val="1400"/>
              <a:buFont typeface="Arial Narrow"/>
              <a:buChar char="•"/>
              <a:defRPr sz="2000"/>
            </a:lvl1pPr>
            <a:lvl2pPr marL="914400" lvl="1" indent="-330200" algn="l">
              <a:lnSpc>
                <a:spcPct val="100000"/>
              </a:lnSpc>
              <a:spcBef>
                <a:spcPts val="320"/>
              </a:spcBef>
              <a:spcAft>
                <a:spcPts val="0"/>
              </a:spcAft>
              <a:buClr>
                <a:schemeClr val="dk1"/>
              </a:buClr>
              <a:buSzPts val="1600"/>
              <a:buChar char="•"/>
              <a:defRPr sz="1600"/>
            </a:lvl2pPr>
            <a:lvl3pPr marL="1371600" lvl="2" indent="-330200" algn="l">
              <a:lnSpc>
                <a:spcPct val="100000"/>
              </a:lnSpc>
              <a:spcBef>
                <a:spcPts val="400"/>
              </a:spcBef>
              <a:spcAft>
                <a:spcPts val="0"/>
              </a:spcAft>
              <a:buSzPts val="1600"/>
              <a:buChar char="–"/>
              <a:defRPr sz="1600"/>
            </a:lvl3pPr>
            <a:lvl4pPr marL="1828800" lvl="3" indent="-299719" algn="l">
              <a:lnSpc>
                <a:spcPct val="100000"/>
              </a:lnSpc>
              <a:spcBef>
                <a:spcPts val="400"/>
              </a:spcBef>
              <a:spcAft>
                <a:spcPts val="0"/>
              </a:spcAft>
              <a:buClr>
                <a:schemeClr val="dk1"/>
              </a:buClr>
              <a:buSzPts val="1120"/>
              <a:buFont typeface="Arial"/>
              <a:buChar char="•"/>
              <a:defRPr sz="14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cxnSp>
        <p:nvCxnSpPr>
          <p:cNvPr id="52" name="Google Shape;52;p11"/>
          <p:cNvCxnSpPr/>
          <p:nvPr/>
        </p:nvCxnSpPr>
        <p:spPr>
          <a:xfrm rot="5400000">
            <a:off x="2033701" y="596973"/>
            <a:ext cx="252000" cy="1588"/>
          </a:xfrm>
          <a:prstGeom prst="straightConnector1">
            <a:avLst/>
          </a:prstGeom>
          <a:noFill/>
          <a:ln w="28575" cap="flat" cmpd="sng">
            <a:solidFill>
              <a:schemeClr val="accent6"/>
            </a:solidFill>
            <a:prstDash val="solid"/>
            <a:round/>
            <a:headEnd type="none" w="sm" len="sm"/>
            <a:tailEnd type="none" w="sm" len="sm"/>
          </a:ln>
        </p:spPr>
      </p:cxnSp>
      <p:cxnSp>
        <p:nvCxnSpPr>
          <p:cNvPr id="53" name="Google Shape;53;p11"/>
          <p:cNvCxnSpPr/>
          <p:nvPr/>
        </p:nvCxnSpPr>
        <p:spPr>
          <a:xfrm rot="5400000">
            <a:off x="3729765" y="596973"/>
            <a:ext cx="252000" cy="1588"/>
          </a:xfrm>
          <a:prstGeom prst="straightConnector1">
            <a:avLst/>
          </a:prstGeom>
          <a:noFill/>
          <a:ln w="28575" cap="flat" cmpd="sng">
            <a:solidFill>
              <a:schemeClr val="accent6"/>
            </a:solidFill>
            <a:prstDash val="solid"/>
            <a:round/>
            <a:headEnd type="none" w="sm" len="sm"/>
            <a:tailEnd type="none" w="sm" len="sm"/>
          </a:ln>
        </p:spPr>
      </p:cxnSp>
      <p:cxnSp>
        <p:nvCxnSpPr>
          <p:cNvPr id="54" name="Google Shape;54;p11"/>
          <p:cNvCxnSpPr/>
          <p:nvPr/>
        </p:nvCxnSpPr>
        <p:spPr>
          <a:xfrm rot="5400000">
            <a:off x="5411081" y="596973"/>
            <a:ext cx="252000" cy="1588"/>
          </a:xfrm>
          <a:prstGeom prst="straightConnector1">
            <a:avLst/>
          </a:prstGeom>
          <a:noFill/>
          <a:ln w="28575" cap="flat" cmpd="sng">
            <a:solidFill>
              <a:schemeClr val="accent6"/>
            </a:solidFill>
            <a:prstDash val="solid"/>
            <a:round/>
            <a:headEnd type="none" w="sm" len="sm"/>
            <a:tailEnd type="none" w="sm" len="sm"/>
          </a:ln>
        </p:spPr>
      </p:cxnSp>
      <p:cxnSp>
        <p:nvCxnSpPr>
          <p:cNvPr id="55" name="Google Shape;55;p11"/>
          <p:cNvCxnSpPr/>
          <p:nvPr/>
        </p:nvCxnSpPr>
        <p:spPr>
          <a:xfrm rot="5400000">
            <a:off x="7085023" y="596973"/>
            <a:ext cx="252000" cy="1588"/>
          </a:xfrm>
          <a:prstGeom prst="straightConnector1">
            <a:avLst/>
          </a:prstGeom>
          <a:noFill/>
          <a:ln w="28575" cap="flat" cmpd="sng">
            <a:solidFill>
              <a:schemeClr val="accent6"/>
            </a:solidFill>
            <a:prstDash val="solid"/>
            <a:round/>
            <a:headEnd type="none" w="sm" len="sm"/>
            <a:tailEnd type="none" w="sm" len="sm"/>
          </a:ln>
        </p:spPr>
      </p:cxnSp>
      <p:sp>
        <p:nvSpPr>
          <p:cNvPr id="56" name="Google Shape;56;p11"/>
          <p:cNvSpPr txBox="1">
            <a:spLocks noGrp="1"/>
          </p:cNvSpPr>
          <p:nvPr>
            <p:ph type="body" idx="2"/>
          </p:nvPr>
        </p:nvSpPr>
        <p:spPr>
          <a:xfrm>
            <a:off x="493486" y="360364"/>
            <a:ext cx="1647371" cy="5540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7" name="Google Shape;57;p11"/>
          <p:cNvSpPr txBox="1">
            <a:spLocks noGrp="1"/>
          </p:cNvSpPr>
          <p:nvPr>
            <p:ph type="body" idx="3"/>
          </p:nvPr>
        </p:nvSpPr>
        <p:spPr>
          <a:xfrm>
            <a:off x="2184400" y="360364"/>
            <a:ext cx="1640114" cy="5540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8" name="Google Shape;58;p11"/>
          <p:cNvSpPr txBox="1">
            <a:spLocks noGrp="1"/>
          </p:cNvSpPr>
          <p:nvPr>
            <p:ph type="body" idx="4"/>
          </p:nvPr>
        </p:nvSpPr>
        <p:spPr>
          <a:xfrm>
            <a:off x="3882571" y="360364"/>
            <a:ext cx="1632858" cy="5540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9" name="Google Shape;59;p11"/>
          <p:cNvSpPr txBox="1">
            <a:spLocks noGrp="1"/>
          </p:cNvSpPr>
          <p:nvPr>
            <p:ph type="body" idx="5"/>
          </p:nvPr>
        </p:nvSpPr>
        <p:spPr>
          <a:xfrm>
            <a:off x="5558971" y="360364"/>
            <a:ext cx="1632858" cy="5540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0" name="Google Shape;60;p11"/>
          <p:cNvSpPr txBox="1">
            <a:spLocks noGrp="1"/>
          </p:cNvSpPr>
          <p:nvPr>
            <p:ph type="body" idx="6"/>
          </p:nvPr>
        </p:nvSpPr>
        <p:spPr>
          <a:xfrm>
            <a:off x="7235371" y="360364"/>
            <a:ext cx="1698172" cy="5540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840"/>
              <a:buFont typeface="Arial"/>
              <a:buNone/>
              <a:defRPr sz="12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SzPts val="2000"/>
              <a:buChar char="–"/>
              <a:defRPr sz="2000"/>
            </a:lvl3pPr>
            <a:lvl4pPr marL="1828800" lvl="3" indent="-320039" algn="l">
              <a:lnSpc>
                <a:spcPct val="100000"/>
              </a:lnSpc>
              <a:spcBef>
                <a:spcPts val="400"/>
              </a:spcBef>
              <a:spcAft>
                <a:spcPts val="0"/>
              </a:spcAft>
              <a:buClr>
                <a:schemeClr val="dk1"/>
              </a:buClr>
              <a:buSzPts val="1440"/>
              <a:buFont typeface="Arial"/>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1" name="Google Shape;61;p11"/>
          <p:cNvSpPr txBox="1">
            <a:spLocks noGrp="1"/>
          </p:cNvSpPr>
          <p:nvPr>
            <p:ph type="body" idx="7"/>
          </p:nvPr>
        </p:nvSpPr>
        <p:spPr>
          <a:xfrm>
            <a:off x="495200" y="4859512"/>
            <a:ext cx="4949371" cy="1649353"/>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600"/>
              </a:spcBef>
              <a:spcAft>
                <a:spcPts val="0"/>
              </a:spcAft>
              <a:buClr>
                <a:schemeClr val="dk1"/>
              </a:buClr>
              <a:buSzPts val="1400"/>
              <a:buFont typeface="Arial Narrow"/>
              <a:buChar char="•"/>
              <a:defRPr sz="2000"/>
            </a:lvl1pPr>
            <a:lvl2pPr marL="914400" lvl="1" indent="-330200" algn="l">
              <a:lnSpc>
                <a:spcPct val="100000"/>
              </a:lnSpc>
              <a:spcBef>
                <a:spcPts val="320"/>
              </a:spcBef>
              <a:spcAft>
                <a:spcPts val="0"/>
              </a:spcAft>
              <a:buClr>
                <a:schemeClr val="dk1"/>
              </a:buClr>
              <a:buSzPts val="1600"/>
              <a:buChar char="•"/>
              <a:defRPr sz="1600"/>
            </a:lvl2pPr>
            <a:lvl3pPr marL="1371600" lvl="2" indent="-330200" algn="l">
              <a:lnSpc>
                <a:spcPct val="100000"/>
              </a:lnSpc>
              <a:spcBef>
                <a:spcPts val="400"/>
              </a:spcBef>
              <a:spcAft>
                <a:spcPts val="0"/>
              </a:spcAft>
              <a:buSzPts val="1600"/>
              <a:buChar char="–"/>
              <a:defRPr sz="1600"/>
            </a:lvl3pPr>
            <a:lvl4pPr marL="1828800" lvl="3" indent="-299719" algn="l">
              <a:lnSpc>
                <a:spcPct val="100000"/>
              </a:lnSpc>
              <a:spcBef>
                <a:spcPts val="400"/>
              </a:spcBef>
              <a:spcAft>
                <a:spcPts val="0"/>
              </a:spcAft>
              <a:buClr>
                <a:schemeClr val="dk1"/>
              </a:buClr>
              <a:buSzPts val="1120"/>
              <a:buFont typeface="Arial"/>
              <a:buChar char="•"/>
              <a:defRPr sz="14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iste - 4 points">
  <p:cSld name="Liste - 4 points">
    <p:spTree>
      <p:nvGrpSpPr>
        <p:cNvPr id="1" name="Shape 62"/>
        <p:cNvGrpSpPr/>
        <p:nvPr/>
      </p:nvGrpSpPr>
      <p:grpSpPr>
        <a:xfrm>
          <a:off x="0" y="0"/>
          <a:ext cx="0" cy="0"/>
          <a:chOff x="0" y="0"/>
          <a:chExt cx="0" cy="0"/>
        </a:xfrm>
      </p:grpSpPr>
      <p:grpSp>
        <p:nvGrpSpPr>
          <p:cNvPr id="63" name="Google Shape;63;p12"/>
          <p:cNvGrpSpPr/>
          <p:nvPr/>
        </p:nvGrpSpPr>
        <p:grpSpPr>
          <a:xfrm>
            <a:off x="576896" y="4059886"/>
            <a:ext cx="792000" cy="792000"/>
            <a:chOff x="604642" y="4071994"/>
            <a:chExt cx="792000" cy="792000"/>
          </a:xfrm>
        </p:grpSpPr>
        <p:sp>
          <p:nvSpPr>
            <p:cNvPr id="64" name="Google Shape;64;p12"/>
            <p:cNvSpPr/>
            <p:nvPr/>
          </p:nvSpPr>
          <p:spPr>
            <a:xfrm>
              <a:off x="604642" y="4071994"/>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65" name="Google Shape;65;p12" descr="sommaire_picto_ampoule.png"/>
            <p:cNvPicPr preferRelativeResize="0"/>
            <p:nvPr/>
          </p:nvPicPr>
          <p:blipFill rotWithShape="1">
            <a:blip r:embed="rId2">
              <a:alphaModFix/>
            </a:blip>
            <a:srcRect/>
            <a:stretch/>
          </p:blipFill>
          <p:spPr>
            <a:xfrm>
              <a:off x="841387" y="4245444"/>
              <a:ext cx="304775" cy="469353"/>
            </a:xfrm>
            <a:prstGeom prst="rect">
              <a:avLst/>
            </a:prstGeom>
            <a:noFill/>
            <a:ln>
              <a:noFill/>
            </a:ln>
          </p:spPr>
        </p:pic>
      </p:grpSp>
      <p:grpSp>
        <p:nvGrpSpPr>
          <p:cNvPr id="66" name="Google Shape;66;p12"/>
          <p:cNvGrpSpPr/>
          <p:nvPr/>
        </p:nvGrpSpPr>
        <p:grpSpPr>
          <a:xfrm>
            <a:off x="561439" y="2759126"/>
            <a:ext cx="800293" cy="792000"/>
            <a:chOff x="604642" y="2226569"/>
            <a:chExt cx="800293" cy="792000"/>
          </a:xfrm>
        </p:grpSpPr>
        <p:sp>
          <p:nvSpPr>
            <p:cNvPr id="67" name="Google Shape;67;p12"/>
            <p:cNvSpPr/>
            <p:nvPr/>
          </p:nvSpPr>
          <p:spPr>
            <a:xfrm>
              <a:off x="604642" y="2226569"/>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68" name="Google Shape;68;p12" descr="sommaire_picto_prise_electrique.png"/>
            <p:cNvPicPr preferRelativeResize="0"/>
            <p:nvPr/>
          </p:nvPicPr>
          <p:blipFill rotWithShape="1">
            <a:blip r:embed="rId3">
              <a:alphaModFix/>
            </a:blip>
            <a:srcRect/>
            <a:stretch/>
          </p:blipFill>
          <p:spPr>
            <a:xfrm>
              <a:off x="606425" y="2509979"/>
              <a:ext cx="798510" cy="225533"/>
            </a:xfrm>
            <a:prstGeom prst="rect">
              <a:avLst/>
            </a:prstGeom>
            <a:noFill/>
            <a:ln>
              <a:noFill/>
            </a:ln>
          </p:spPr>
        </p:pic>
      </p:grpSp>
      <p:grpSp>
        <p:nvGrpSpPr>
          <p:cNvPr id="69" name="Google Shape;69;p12"/>
          <p:cNvGrpSpPr/>
          <p:nvPr/>
        </p:nvGrpSpPr>
        <p:grpSpPr>
          <a:xfrm>
            <a:off x="576896" y="5312865"/>
            <a:ext cx="792000" cy="792000"/>
            <a:chOff x="604642" y="5919844"/>
            <a:chExt cx="792000" cy="792000"/>
          </a:xfrm>
        </p:grpSpPr>
        <p:sp>
          <p:nvSpPr>
            <p:cNvPr id="70" name="Google Shape;70;p12"/>
            <p:cNvSpPr/>
            <p:nvPr/>
          </p:nvSpPr>
          <p:spPr>
            <a:xfrm>
              <a:off x="604642" y="5919844"/>
              <a:ext cx="792000" cy="792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71" name="Google Shape;71;p12" descr="sommaire_picto_lunette astronomique.png"/>
            <p:cNvPicPr preferRelativeResize="0"/>
            <p:nvPr/>
          </p:nvPicPr>
          <p:blipFill rotWithShape="1">
            <a:blip r:embed="rId4">
              <a:alphaModFix/>
            </a:blip>
            <a:srcRect/>
            <a:stretch/>
          </p:blipFill>
          <p:spPr>
            <a:xfrm>
              <a:off x="675791" y="6106689"/>
              <a:ext cx="585168" cy="512022"/>
            </a:xfrm>
            <a:prstGeom prst="rect">
              <a:avLst/>
            </a:prstGeom>
            <a:noFill/>
            <a:ln>
              <a:noFill/>
            </a:ln>
          </p:spPr>
        </p:pic>
      </p:grpSp>
      <p:grpSp>
        <p:nvGrpSpPr>
          <p:cNvPr id="72" name="Google Shape;72;p12"/>
          <p:cNvGrpSpPr/>
          <p:nvPr/>
        </p:nvGrpSpPr>
        <p:grpSpPr>
          <a:xfrm>
            <a:off x="553146" y="1541438"/>
            <a:ext cx="792000" cy="792000"/>
            <a:chOff x="553146" y="253260"/>
            <a:chExt cx="792000" cy="792000"/>
          </a:xfrm>
        </p:grpSpPr>
        <p:sp>
          <p:nvSpPr>
            <p:cNvPr id="73" name="Google Shape;73;p12"/>
            <p:cNvSpPr/>
            <p:nvPr/>
          </p:nvSpPr>
          <p:spPr>
            <a:xfrm>
              <a:off x="553146" y="253260"/>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Arial Narrow"/>
                  <a:ea typeface="Arial Narrow"/>
                  <a:cs typeface="Arial Narrow"/>
                  <a:sym typeface="Arial Narrow"/>
                </a:rPr>
                <a:t>        </a:t>
              </a:r>
              <a:endParaRPr sz="1800" b="1" i="0" u="none" strike="noStrike" cap="none">
                <a:solidFill>
                  <a:schemeClr val="lt1"/>
                </a:solidFill>
                <a:latin typeface="Arial Narrow"/>
                <a:ea typeface="Arial Narrow"/>
                <a:cs typeface="Arial Narrow"/>
                <a:sym typeface="Arial Narrow"/>
              </a:endParaRPr>
            </a:p>
          </p:txBody>
        </p:sp>
        <p:pic>
          <p:nvPicPr>
            <p:cNvPr id="74" name="Google Shape;74;p12" descr="sommaire_picto_arbres.png"/>
            <p:cNvPicPr preferRelativeResize="0"/>
            <p:nvPr/>
          </p:nvPicPr>
          <p:blipFill rotWithShape="1">
            <a:blip r:embed="rId5">
              <a:alphaModFix/>
            </a:blip>
            <a:srcRect/>
            <a:stretch/>
          </p:blipFill>
          <p:spPr>
            <a:xfrm>
              <a:off x="755475" y="362280"/>
              <a:ext cx="414494" cy="591263"/>
            </a:xfrm>
            <a:prstGeom prst="rect">
              <a:avLst/>
            </a:prstGeom>
            <a:noFill/>
            <a:ln>
              <a:noFill/>
            </a:ln>
          </p:spPr>
        </p:pic>
      </p:grpSp>
      <p:sp>
        <p:nvSpPr>
          <p:cNvPr id="75" name="Google Shape;75;p12"/>
          <p:cNvSpPr txBox="1">
            <a:spLocks noGrp="1"/>
          </p:cNvSpPr>
          <p:nvPr>
            <p:ph type="body" idx="1"/>
          </p:nvPr>
        </p:nvSpPr>
        <p:spPr>
          <a:xfrm>
            <a:off x="1353439" y="2781053"/>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76" name="Google Shape;76;p12"/>
          <p:cNvSpPr txBox="1">
            <a:spLocks noGrp="1"/>
          </p:cNvSpPr>
          <p:nvPr>
            <p:ph type="body" idx="2"/>
          </p:nvPr>
        </p:nvSpPr>
        <p:spPr>
          <a:xfrm>
            <a:off x="1368896" y="407620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77" name="Google Shape;77;p12"/>
          <p:cNvSpPr txBox="1">
            <a:spLocks noGrp="1"/>
          </p:cNvSpPr>
          <p:nvPr>
            <p:ph type="body" idx="3"/>
          </p:nvPr>
        </p:nvSpPr>
        <p:spPr>
          <a:xfrm>
            <a:off x="1341419" y="159481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78" name="Google Shape;78;p12"/>
          <p:cNvSpPr txBox="1">
            <a:spLocks noGrp="1"/>
          </p:cNvSpPr>
          <p:nvPr>
            <p:ph type="body" idx="4"/>
          </p:nvPr>
        </p:nvSpPr>
        <p:spPr>
          <a:xfrm>
            <a:off x="1368896" y="5334792"/>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33333"/>
              </a:lnSpc>
              <a:spcBef>
                <a:spcPts val="0"/>
              </a:spcBef>
              <a:spcAft>
                <a:spcPts val="0"/>
              </a:spcAft>
              <a:buClr>
                <a:schemeClr val="dk1"/>
              </a:buClr>
              <a:buSzPts val="1260"/>
              <a:buFont typeface="Arial Narrow"/>
              <a:buNone/>
              <a:defRPr sz="18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e de titre - style 2">
  <p:cSld name="Diapositive de titre - style 2">
    <p:spTree>
      <p:nvGrpSpPr>
        <p:cNvPr id="1" name="Shape 79"/>
        <p:cNvGrpSpPr/>
        <p:nvPr/>
      </p:nvGrpSpPr>
      <p:grpSpPr>
        <a:xfrm>
          <a:off x="0" y="0"/>
          <a:ext cx="0" cy="0"/>
          <a:chOff x="0" y="0"/>
          <a:chExt cx="0" cy="0"/>
        </a:xfrm>
      </p:grpSpPr>
      <p:sp>
        <p:nvSpPr>
          <p:cNvPr id="80" name="Google Shape;80;p13"/>
          <p:cNvSpPr/>
          <p:nvPr/>
        </p:nvSpPr>
        <p:spPr>
          <a:xfrm>
            <a:off x="0" y="0"/>
            <a:ext cx="9144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81" name="Google Shape;81;p13" descr="couv_main_soleil-01.png"/>
          <p:cNvPicPr preferRelativeResize="0"/>
          <p:nvPr/>
        </p:nvPicPr>
        <p:blipFill rotWithShape="1">
          <a:blip r:embed="rId2">
            <a:alphaModFix/>
          </a:blip>
          <a:srcRect/>
          <a:stretch/>
        </p:blipFill>
        <p:spPr>
          <a:xfrm>
            <a:off x="2643174" y="1643050"/>
            <a:ext cx="7345073" cy="6010160"/>
          </a:xfrm>
          <a:prstGeom prst="rect">
            <a:avLst/>
          </a:prstGeom>
          <a:noFill/>
          <a:ln>
            <a:noFill/>
          </a:ln>
        </p:spPr>
      </p:pic>
      <p:sp>
        <p:nvSpPr>
          <p:cNvPr id="82" name="Google Shape;82;p13"/>
          <p:cNvSpPr/>
          <p:nvPr/>
        </p:nvSpPr>
        <p:spPr>
          <a:xfrm>
            <a:off x="0" y="6036487"/>
            <a:ext cx="2571736" cy="32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83" name="Google Shape;83;p13"/>
          <p:cNvSpPr/>
          <p:nvPr/>
        </p:nvSpPr>
        <p:spPr>
          <a:xfrm>
            <a:off x="0" y="2735210"/>
            <a:ext cx="7072330" cy="5400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84" name="Google Shape;84;p13"/>
          <p:cNvSpPr/>
          <p:nvPr/>
        </p:nvSpPr>
        <p:spPr>
          <a:xfrm>
            <a:off x="0" y="3357562"/>
            <a:ext cx="6286512" cy="54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85" name="Google Shape;85;p13"/>
          <p:cNvSpPr txBox="1">
            <a:spLocks noGrp="1"/>
          </p:cNvSpPr>
          <p:nvPr>
            <p:ph type="ctrTitle"/>
          </p:nvPr>
        </p:nvSpPr>
        <p:spPr>
          <a:xfrm>
            <a:off x="508819" y="2635200"/>
            <a:ext cx="5063312" cy="1383736"/>
          </a:xfrm>
          <a:prstGeom prst="rect">
            <a:avLst/>
          </a:prstGeom>
          <a:noFill/>
          <a:ln>
            <a:noFill/>
          </a:ln>
        </p:spPr>
        <p:txBody>
          <a:bodyPr spcFirstLastPara="1" wrap="square" lIns="91425" tIns="45700" rIns="91425" bIns="45700" anchor="t" anchorCtr="0">
            <a:normAutofit/>
          </a:bodyPr>
          <a:lstStyle>
            <a:lvl1pPr lvl="0" algn="l">
              <a:lnSpc>
                <a:spcPct val="136111"/>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subTitle" idx="1"/>
          </p:nvPr>
        </p:nvSpPr>
        <p:spPr>
          <a:xfrm>
            <a:off x="508819" y="4286256"/>
            <a:ext cx="5072098" cy="857256"/>
          </a:xfrm>
          <a:prstGeom prst="rect">
            <a:avLst/>
          </a:prstGeom>
          <a:noFill/>
          <a:ln>
            <a:noFill/>
          </a:ln>
        </p:spPr>
        <p:txBody>
          <a:bodyPr spcFirstLastPara="1" wrap="square" lIns="91425" tIns="45700" rIns="91425" bIns="45700" anchor="t" anchorCtr="0">
            <a:noAutofit/>
          </a:bodyPr>
          <a:lstStyle>
            <a:lvl1pPr lvl="0" algn="l">
              <a:lnSpc>
                <a:spcPct val="100000"/>
              </a:lnSpc>
              <a:spcBef>
                <a:spcPts val="600"/>
              </a:spcBef>
              <a:spcAft>
                <a:spcPts val="0"/>
              </a:spcAft>
              <a:buClr>
                <a:schemeClr val="dk1"/>
              </a:buClr>
              <a:buSzPts val="1820"/>
              <a:buFont typeface="Arial Narrow"/>
              <a:buNone/>
              <a:defRPr sz="2600" b="0">
                <a:solidFill>
                  <a:schemeClr val="dk1"/>
                </a:solidFill>
                <a:latin typeface="Arial Narrow"/>
                <a:ea typeface="Arial Narrow"/>
                <a:cs typeface="Arial Narrow"/>
                <a:sym typeface="Arial Narrow"/>
              </a:defRPr>
            </a:lvl1pPr>
            <a:lvl2pPr lvl="1" algn="ctr">
              <a:lnSpc>
                <a:spcPct val="100000"/>
              </a:lnSpc>
              <a:spcBef>
                <a:spcPts val="360"/>
              </a:spcBef>
              <a:spcAft>
                <a:spcPts val="0"/>
              </a:spcAft>
              <a:buClr>
                <a:srgbClr val="8D9092"/>
              </a:buClr>
              <a:buSzPts val="1800"/>
              <a:buNone/>
              <a:defRPr>
                <a:solidFill>
                  <a:srgbClr val="8D9092"/>
                </a:solidFill>
              </a:defRPr>
            </a:lvl2pPr>
            <a:lvl3pPr lvl="2" algn="ctr">
              <a:lnSpc>
                <a:spcPct val="100000"/>
              </a:lnSpc>
              <a:spcBef>
                <a:spcPts val="400"/>
              </a:spcBef>
              <a:spcAft>
                <a:spcPts val="0"/>
              </a:spcAft>
              <a:buSzPts val="1400"/>
              <a:buNone/>
              <a:defRPr>
                <a:solidFill>
                  <a:srgbClr val="8D9092"/>
                </a:solidFill>
              </a:defRPr>
            </a:lvl3pPr>
            <a:lvl4pPr lvl="3" algn="ctr">
              <a:lnSpc>
                <a:spcPct val="100000"/>
              </a:lnSpc>
              <a:spcBef>
                <a:spcPts val="400"/>
              </a:spcBef>
              <a:spcAft>
                <a:spcPts val="0"/>
              </a:spcAft>
              <a:buClr>
                <a:srgbClr val="8D9092"/>
              </a:buClr>
              <a:buSzPts val="1120"/>
              <a:buFont typeface="Arial"/>
              <a:buNone/>
              <a:defRPr>
                <a:solidFill>
                  <a:srgbClr val="8D9092"/>
                </a:solidFill>
              </a:defRPr>
            </a:lvl4pPr>
            <a:lvl5pPr lvl="4" algn="ctr">
              <a:lnSpc>
                <a:spcPct val="100000"/>
              </a:lnSpc>
              <a:spcBef>
                <a:spcPts val="400"/>
              </a:spcBef>
              <a:spcAft>
                <a:spcPts val="0"/>
              </a:spcAft>
              <a:buClr>
                <a:srgbClr val="8D9092"/>
              </a:buClr>
              <a:buSzPts val="2000"/>
              <a:buNone/>
              <a:defRPr>
                <a:solidFill>
                  <a:srgbClr val="8D9092"/>
                </a:solidFill>
              </a:defRPr>
            </a:lvl5pPr>
            <a:lvl6pPr lvl="5" algn="ctr">
              <a:lnSpc>
                <a:spcPct val="100000"/>
              </a:lnSpc>
              <a:spcBef>
                <a:spcPts val="400"/>
              </a:spcBef>
              <a:spcAft>
                <a:spcPts val="0"/>
              </a:spcAft>
              <a:buClr>
                <a:srgbClr val="8D9092"/>
              </a:buClr>
              <a:buSzPts val="2000"/>
              <a:buNone/>
              <a:defRPr>
                <a:solidFill>
                  <a:srgbClr val="8D9092"/>
                </a:solidFill>
              </a:defRPr>
            </a:lvl6pPr>
            <a:lvl7pPr lvl="6" algn="ctr">
              <a:lnSpc>
                <a:spcPct val="100000"/>
              </a:lnSpc>
              <a:spcBef>
                <a:spcPts val="400"/>
              </a:spcBef>
              <a:spcAft>
                <a:spcPts val="0"/>
              </a:spcAft>
              <a:buClr>
                <a:srgbClr val="8D9092"/>
              </a:buClr>
              <a:buSzPts val="2000"/>
              <a:buNone/>
              <a:defRPr>
                <a:solidFill>
                  <a:srgbClr val="8D9092"/>
                </a:solidFill>
              </a:defRPr>
            </a:lvl7pPr>
            <a:lvl8pPr lvl="7" algn="ctr">
              <a:lnSpc>
                <a:spcPct val="100000"/>
              </a:lnSpc>
              <a:spcBef>
                <a:spcPts val="400"/>
              </a:spcBef>
              <a:spcAft>
                <a:spcPts val="0"/>
              </a:spcAft>
              <a:buClr>
                <a:srgbClr val="8D9092"/>
              </a:buClr>
              <a:buSzPts val="2000"/>
              <a:buNone/>
              <a:defRPr>
                <a:solidFill>
                  <a:srgbClr val="8D9092"/>
                </a:solidFill>
              </a:defRPr>
            </a:lvl8pPr>
            <a:lvl9pPr lvl="8" algn="ctr">
              <a:lnSpc>
                <a:spcPct val="100000"/>
              </a:lnSpc>
              <a:spcBef>
                <a:spcPts val="400"/>
              </a:spcBef>
              <a:spcAft>
                <a:spcPts val="0"/>
              </a:spcAft>
              <a:buClr>
                <a:srgbClr val="8D9092"/>
              </a:buClr>
              <a:buSzPts val="2000"/>
              <a:buNone/>
              <a:defRPr>
                <a:solidFill>
                  <a:srgbClr val="8D9092"/>
                </a:solidFill>
              </a:defRPr>
            </a:lvl9pPr>
          </a:lstStyle>
          <a:p>
            <a:endParaRPr/>
          </a:p>
        </p:txBody>
      </p:sp>
      <p:pic>
        <p:nvPicPr>
          <p:cNvPr id="87" name="Google Shape;87;p13"/>
          <p:cNvPicPr preferRelativeResize="0"/>
          <p:nvPr/>
        </p:nvPicPr>
        <p:blipFill rotWithShape="1">
          <a:blip r:embed="rId3">
            <a:alphaModFix/>
          </a:blip>
          <a:srcRect/>
          <a:stretch/>
        </p:blipFill>
        <p:spPr>
          <a:xfrm>
            <a:off x="295275" y="550830"/>
            <a:ext cx="4248150" cy="1678019"/>
          </a:xfrm>
          <a:prstGeom prst="rect">
            <a:avLst/>
          </a:prstGeom>
          <a:noFill/>
          <a:ln>
            <a:noFill/>
          </a:ln>
        </p:spPr>
      </p:pic>
      <p:sp>
        <p:nvSpPr>
          <p:cNvPr id="88" name="Google Shape;88;p13"/>
          <p:cNvSpPr txBox="1">
            <a:spLocks noGrp="1"/>
          </p:cNvSpPr>
          <p:nvPr>
            <p:ph type="body" idx="2"/>
          </p:nvPr>
        </p:nvSpPr>
        <p:spPr>
          <a:xfrm>
            <a:off x="0" y="6037263"/>
            <a:ext cx="2571750" cy="32385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228600" algn="l">
              <a:lnSpc>
                <a:spcPct val="100000"/>
              </a:lnSpc>
              <a:spcBef>
                <a:spcPts val="400"/>
              </a:spcBef>
              <a:spcAft>
                <a:spcPts val="0"/>
              </a:spcAft>
              <a:buClr>
                <a:schemeClr val="dk1"/>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e de titre - style 3">
  <p:cSld name="Diapositive de titre - style 3">
    <p:spTree>
      <p:nvGrpSpPr>
        <p:cNvPr id="1" name="Shape 89"/>
        <p:cNvGrpSpPr/>
        <p:nvPr/>
      </p:nvGrpSpPr>
      <p:grpSpPr>
        <a:xfrm>
          <a:off x="0" y="0"/>
          <a:ext cx="0" cy="0"/>
          <a:chOff x="0" y="0"/>
          <a:chExt cx="0" cy="0"/>
        </a:xfrm>
      </p:grpSpPr>
      <p:sp>
        <p:nvSpPr>
          <p:cNvPr id="90" name="Google Shape;90;p14"/>
          <p:cNvSpPr/>
          <p:nvPr/>
        </p:nvSpPr>
        <p:spPr>
          <a:xfrm>
            <a:off x="0" y="0"/>
            <a:ext cx="914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91" name="Google Shape;91;p14" descr="couv_main_soleil-01.png"/>
          <p:cNvPicPr preferRelativeResize="0"/>
          <p:nvPr/>
        </p:nvPicPr>
        <p:blipFill rotWithShape="1">
          <a:blip r:embed="rId2">
            <a:alphaModFix/>
          </a:blip>
          <a:srcRect/>
          <a:stretch/>
        </p:blipFill>
        <p:spPr>
          <a:xfrm>
            <a:off x="2643174" y="1643050"/>
            <a:ext cx="7345073" cy="6010160"/>
          </a:xfrm>
          <a:prstGeom prst="rect">
            <a:avLst/>
          </a:prstGeom>
          <a:noFill/>
          <a:ln>
            <a:noFill/>
          </a:ln>
        </p:spPr>
      </p:pic>
      <p:sp>
        <p:nvSpPr>
          <p:cNvPr id="92" name="Google Shape;92;p14"/>
          <p:cNvSpPr/>
          <p:nvPr/>
        </p:nvSpPr>
        <p:spPr>
          <a:xfrm>
            <a:off x="0" y="6036487"/>
            <a:ext cx="2571736" cy="32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93" name="Google Shape;93;p14"/>
          <p:cNvSpPr/>
          <p:nvPr/>
        </p:nvSpPr>
        <p:spPr>
          <a:xfrm>
            <a:off x="0" y="2735210"/>
            <a:ext cx="7072330" cy="5400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94" name="Google Shape;94;p14"/>
          <p:cNvSpPr/>
          <p:nvPr/>
        </p:nvSpPr>
        <p:spPr>
          <a:xfrm>
            <a:off x="0" y="3357562"/>
            <a:ext cx="6286512" cy="5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95" name="Google Shape;95;p14"/>
          <p:cNvSpPr txBox="1">
            <a:spLocks noGrp="1"/>
          </p:cNvSpPr>
          <p:nvPr>
            <p:ph type="ctrTitle"/>
          </p:nvPr>
        </p:nvSpPr>
        <p:spPr>
          <a:xfrm>
            <a:off x="508819" y="2635200"/>
            <a:ext cx="5063312" cy="1383736"/>
          </a:xfrm>
          <a:prstGeom prst="rect">
            <a:avLst/>
          </a:prstGeom>
          <a:noFill/>
          <a:ln>
            <a:noFill/>
          </a:ln>
        </p:spPr>
        <p:txBody>
          <a:bodyPr spcFirstLastPara="1" wrap="square" lIns="91425" tIns="45700" rIns="91425" bIns="45700" anchor="t" anchorCtr="0">
            <a:normAutofit/>
          </a:bodyPr>
          <a:lstStyle>
            <a:lvl1pPr lvl="0" algn="l">
              <a:lnSpc>
                <a:spcPct val="136111"/>
              </a:lnSpc>
              <a:spcBef>
                <a:spcPts val="0"/>
              </a:spcBef>
              <a:spcAft>
                <a:spcPts val="0"/>
              </a:spcAft>
              <a:buClr>
                <a:schemeClr val="dk1"/>
              </a:buClr>
              <a:buSzPts val="3600"/>
              <a:buFont typeface="Georgia"/>
              <a:buNone/>
              <a:defRPr sz="3600">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subTitle" idx="1"/>
          </p:nvPr>
        </p:nvSpPr>
        <p:spPr>
          <a:xfrm>
            <a:off x="508819" y="4286256"/>
            <a:ext cx="5072098" cy="857256"/>
          </a:xfrm>
          <a:prstGeom prst="rect">
            <a:avLst/>
          </a:prstGeom>
          <a:noFill/>
          <a:ln>
            <a:noFill/>
          </a:ln>
        </p:spPr>
        <p:txBody>
          <a:bodyPr spcFirstLastPara="1" wrap="square" lIns="91425" tIns="45700" rIns="91425" bIns="45700" anchor="t" anchorCtr="0">
            <a:noAutofit/>
          </a:bodyPr>
          <a:lstStyle>
            <a:lvl1pPr lvl="0" algn="l">
              <a:lnSpc>
                <a:spcPct val="100000"/>
              </a:lnSpc>
              <a:spcBef>
                <a:spcPts val="600"/>
              </a:spcBef>
              <a:spcAft>
                <a:spcPts val="0"/>
              </a:spcAft>
              <a:buClr>
                <a:schemeClr val="dk1"/>
              </a:buClr>
              <a:buSzPts val="1820"/>
              <a:buFont typeface="Arial Narrow"/>
              <a:buNone/>
              <a:defRPr sz="2600" b="0">
                <a:solidFill>
                  <a:schemeClr val="dk1"/>
                </a:solidFill>
                <a:latin typeface="Arial Narrow"/>
                <a:ea typeface="Arial Narrow"/>
                <a:cs typeface="Arial Narrow"/>
                <a:sym typeface="Arial Narrow"/>
              </a:defRPr>
            </a:lvl1pPr>
            <a:lvl2pPr lvl="1" algn="ctr">
              <a:lnSpc>
                <a:spcPct val="100000"/>
              </a:lnSpc>
              <a:spcBef>
                <a:spcPts val="360"/>
              </a:spcBef>
              <a:spcAft>
                <a:spcPts val="0"/>
              </a:spcAft>
              <a:buClr>
                <a:srgbClr val="8D9092"/>
              </a:buClr>
              <a:buSzPts val="1800"/>
              <a:buNone/>
              <a:defRPr>
                <a:solidFill>
                  <a:srgbClr val="8D9092"/>
                </a:solidFill>
              </a:defRPr>
            </a:lvl2pPr>
            <a:lvl3pPr lvl="2" algn="ctr">
              <a:lnSpc>
                <a:spcPct val="100000"/>
              </a:lnSpc>
              <a:spcBef>
                <a:spcPts val="400"/>
              </a:spcBef>
              <a:spcAft>
                <a:spcPts val="0"/>
              </a:spcAft>
              <a:buSzPts val="1400"/>
              <a:buNone/>
              <a:defRPr>
                <a:solidFill>
                  <a:srgbClr val="8D9092"/>
                </a:solidFill>
              </a:defRPr>
            </a:lvl3pPr>
            <a:lvl4pPr lvl="3" algn="ctr">
              <a:lnSpc>
                <a:spcPct val="100000"/>
              </a:lnSpc>
              <a:spcBef>
                <a:spcPts val="400"/>
              </a:spcBef>
              <a:spcAft>
                <a:spcPts val="0"/>
              </a:spcAft>
              <a:buClr>
                <a:srgbClr val="8D9092"/>
              </a:buClr>
              <a:buSzPts val="1120"/>
              <a:buFont typeface="Arial"/>
              <a:buNone/>
              <a:defRPr>
                <a:solidFill>
                  <a:srgbClr val="8D9092"/>
                </a:solidFill>
              </a:defRPr>
            </a:lvl4pPr>
            <a:lvl5pPr lvl="4" algn="ctr">
              <a:lnSpc>
                <a:spcPct val="100000"/>
              </a:lnSpc>
              <a:spcBef>
                <a:spcPts val="400"/>
              </a:spcBef>
              <a:spcAft>
                <a:spcPts val="0"/>
              </a:spcAft>
              <a:buClr>
                <a:srgbClr val="8D9092"/>
              </a:buClr>
              <a:buSzPts val="2000"/>
              <a:buNone/>
              <a:defRPr>
                <a:solidFill>
                  <a:srgbClr val="8D9092"/>
                </a:solidFill>
              </a:defRPr>
            </a:lvl5pPr>
            <a:lvl6pPr lvl="5" algn="ctr">
              <a:lnSpc>
                <a:spcPct val="100000"/>
              </a:lnSpc>
              <a:spcBef>
                <a:spcPts val="400"/>
              </a:spcBef>
              <a:spcAft>
                <a:spcPts val="0"/>
              </a:spcAft>
              <a:buClr>
                <a:srgbClr val="8D9092"/>
              </a:buClr>
              <a:buSzPts val="2000"/>
              <a:buNone/>
              <a:defRPr>
                <a:solidFill>
                  <a:srgbClr val="8D9092"/>
                </a:solidFill>
              </a:defRPr>
            </a:lvl6pPr>
            <a:lvl7pPr lvl="6" algn="ctr">
              <a:lnSpc>
                <a:spcPct val="100000"/>
              </a:lnSpc>
              <a:spcBef>
                <a:spcPts val="400"/>
              </a:spcBef>
              <a:spcAft>
                <a:spcPts val="0"/>
              </a:spcAft>
              <a:buClr>
                <a:srgbClr val="8D9092"/>
              </a:buClr>
              <a:buSzPts val="2000"/>
              <a:buNone/>
              <a:defRPr>
                <a:solidFill>
                  <a:srgbClr val="8D9092"/>
                </a:solidFill>
              </a:defRPr>
            </a:lvl7pPr>
            <a:lvl8pPr lvl="7" algn="ctr">
              <a:lnSpc>
                <a:spcPct val="100000"/>
              </a:lnSpc>
              <a:spcBef>
                <a:spcPts val="400"/>
              </a:spcBef>
              <a:spcAft>
                <a:spcPts val="0"/>
              </a:spcAft>
              <a:buClr>
                <a:srgbClr val="8D9092"/>
              </a:buClr>
              <a:buSzPts val="2000"/>
              <a:buNone/>
              <a:defRPr>
                <a:solidFill>
                  <a:srgbClr val="8D9092"/>
                </a:solidFill>
              </a:defRPr>
            </a:lvl8pPr>
            <a:lvl9pPr lvl="8" algn="ctr">
              <a:lnSpc>
                <a:spcPct val="100000"/>
              </a:lnSpc>
              <a:spcBef>
                <a:spcPts val="400"/>
              </a:spcBef>
              <a:spcAft>
                <a:spcPts val="0"/>
              </a:spcAft>
              <a:buClr>
                <a:srgbClr val="8D9092"/>
              </a:buClr>
              <a:buSzPts val="2000"/>
              <a:buNone/>
              <a:defRPr>
                <a:solidFill>
                  <a:srgbClr val="8D9092"/>
                </a:solidFill>
              </a:defRPr>
            </a:lvl9pPr>
          </a:lstStyle>
          <a:p>
            <a:endParaRPr/>
          </a:p>
        </p:txBody>
      </p:sp>
      <p:pic>
        <p:nvPicPr>
          <p:cNvPr id="97" name="Google Shape;97;p14"/>
          <p:cNvPicPr preferRelativeResize="0"/>
          <p:nvPr/>
        </p:nvPicPr>
        <p:blipFill rotWithShape="1">
          <a:blip r:embed="rId3">
            <a:alphaModFix/>
          </a:blip>
          <a:srcRect/>
          <a:stretch/>
        </p:blipFill>
        <p:spPr>
          <a:xfrm>
            <a:off x="295275" y="550830"/>
            <a:ext cx="4248150" cy="1678019"/>
          </a:xfrm>
          <a:prstGeom prst="rect">
            <a:avLst/>
          </a:prstGeom>
          <a:noFill/>
          <a:ln>
            <a:noFill/>
          </a:ln>
        </p:spPr>
      </p:pic>
      <p:sp>
        <p:nvSpPr>
          <p:cNvPr id="98" name="Google Shape;98;p14"/>
          <p:cNvSpPr txBox="1">
            <a:spLocks noGrp="1"/>
          </p:cNvSpPr>
          <p:nvPr>
            <p:ph type="body" idx="2"/>
          </p:nvPr>
        </p:nvSpPr>
        <p:spPr>
          <a:xfrm>
            <a:off x="0" y="6037263"/>
            <a:ext cx="2571750" cy="32385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228600" algn="l">
              <a:lnSpc>
                <a:spcPct val="100000"/>
              </a:lnSpc>
              <a:spcBef>
                <a:spcPts val="400"/>
              </a:spcBef>
              <a:spcAft>
                <a:spcPts val="0"/>
              </a:spcAft>
              <a:buClr>
                <a:schemeClr val="dk1"/>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e de titre - style 4">
  <p:cSld name="Diapositive de titre - style 4">
    <p:spTree>
      <p:nvGrpSpPr>
        <p:cNvPr id="1" name="Shape 99"/>
        <p:cNvGrpSpPr/>
        <p:nvPr/>
      </p:nvGrpSpPr>
      <p:grpSpPr>
        <a:xfrm>
          <a:off x="0" y="0"/>
          <a:ext cx="0" cy="0"/>
          <a:chOff x="0" y="0"/>
          <a:chExt cx="0" cy="0"/>
        </a:xfrm>
      </p:grpSpPr>
      <p:sp>
        <p:nvSpPr>
          <p:cNvPr id="100" name="Google Shape;100;p15"/>
          <p:cNvSpPr/>
          <p:nvPr/>
        </p:nvSpPr>
        <p:spPr>
          <a:xfrm>
            <a:off x="0" y="0"/>
            <a:ext cx="9144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101" name="Google Shape;101;p15" descr="couv_main_soleil-01.png"/>
          <p:cNvPicPr preferRelativeResize="0"/>
          <p:nvPr/>
        </p:nvPicPr>
        <p:blipFill rotWithShape="1">
          <a:blip r:embed="rId2">
            <a:alphaModFix/>
          </a:blip>
          <a:srcRect/>
          <a:stretch/>
        </p:blipFill>
        <p:spPr>
          <a:xfrm>
            <a:off x="2643174" y="1643050"/>
            <a:ext cx="7345073" cy="6010160"/>
          </a:xfrm>
          <a:prstGeom prst="rect">
            <a:avLst/>
          </a:prstGeom>
          <a:noFill/>
          <a:ln>
            <a:noFill/>
          </a:ln>
        </p:spPr>
      </p:pic>
      <p:sp>
        <p:nvSpPr>
          <p:cNvPr id="102" name="Google Shape;102;p15"/>
          <p:cNvSpPr/>
          <p:nvPr/>
        </p:nvSpPr>
        <p:spPr>
          <a:xfrm>
            <a:off x="0" y="6036487"/>
            <a:ext cx="2571736" cy="32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03" name="Google Shape;103;p15"/>
          <p:cNvSpPr/>
          <p:nvPr/>
        </p:nvSpPr>
        <p:spPr>
          <a:xfrm>
            <a:off x="0" y="2735210"/>
            <a:ext cx="7072330" cy="5400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04" name="Google Shape;104;p15"/>
          <p:cNvSpPr/>
          <p:nvPr/>
        </p:nvSpPr>
        <p:spPr>
          <a:xfrm>
            <a:off x="0" y="3357562"/>
            <a:ext cx="6286512"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05" name="Google Shape;105;p15"/>
          <p:cNvSpPr txBox="1">
            <a:spLocks noGrp="1"/>
          </p:cNvSpPr>
          <p:nvPr>
            <p:ph type="ctrTitle"/>
          </p:nvPr>
        </p:nvSpPr>
        <p:spPr>
          <a:xfrm>
            <a:off x="508819" y="2635200"/>
            <a:ext cx="5063312" cy="1383736"/>
          </a:xfrm>
          <a:prstGeom prst="rect">
            <a:avLst/>
          </a:prstGeom>
          <a:noFill/>
          <a:ln>
            <a:noFill/>
          </a:ln>
        </p:spPr>
        <p:txBody>
          <a:bodyPr spcFirstLastPara="1" wrap="square" lIns="91425" tIns="45700" rIns="91425" bIns="45700" anchor="t" anchorCtr="0">
            <a:normAutofit/>
          </a:bodyPr>
          <a:lstStyle>
            <a:lvl1pPr lvl="0" algn="l">
              <a:lnSpc>
                <a:spcPct val="136111"/>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5"/>
          <p:cNvSpPr txBox="1">
            <a:spLocks noGrp="1"/>
          </p:cNvSpPr>
          <p:nvPr>
            <p:ph type="subTitle" idx="1"/>
          </p:nvPr>
        </p:nvSpPr>
        <p:spPr>
          <a:xfrm>
            <a:off x="508819" y="4286256"/>
            <a:ext cx="5072098" cy="857256"/>
          </a:xfrm>
          <a:prstGeom prst="rect">
            <a:avLst/>
          </a:prstGeom>
          <a:noFill/>
          <a:ln>
            <a:noFill/>
          </a:ln>
        </p:spPr>
        <p:txBody>
          <a:bodyPr spcFirstLastPara="1" wrap="square" lIns="91425" tIns="45700" rIns="91425" bIns="45700" anchor="t" anchorCtr="0">
            <a:noAutofit/>
          </a:bodyPr>
          <a:lstStyle>
            <a:lvl1pPr lvl="0" algn="l">
              <a:lnSpc>
                <a:spcPct val="100000"/>
              </a:lnSpc>
              <a:spcBef>
                <a:spcPts val="600"/>
              </a:spcBef>
              <a:spcAft>
                <a:spcPts val="0"/>
              </a:spcAft>
              <a:buClr>
                <a:schemeClr val="dk1"/>
              </a:buClr>
              <a:buSzPts val="1820"/>
              <a:buFont typeface="Arial Narrow"/>
              <a:buNone/>
              <a:defRPr sz="2600" b="0">
                <a:solidFill>
                  <a:schemeClr val="dk1"/>
                </a:solidFill>
                <a:latin typeface="Arial Narrow"/>
                <a:ea typeface="Arial Narrow"/>
                <a:cs typeface="Arial Narrow"/>
                <a:sym typeface="Arial Narrow"/>
              </a:defRPr>
            </a:lvl1pPr>
            <a:lvl2pPr lvl="1" algn="ctr">
              <a:lnSpc>
                <a:spcPct val="100000"/>
              </a:lnSpc>
              <a:spcBef>
                <a:spcPts val="360"/>
              </a:spcBef>
              <a:spcAft>
                <a:spcPts val="0"/>
              </a:spcAft>
              <a:buClr>
                <a:srgbClr val="8D9092"/>
              </a:buClr>
              <a:buSzPts val="1800"/>
              <a:buNone/>
              <a:defRPr>
                <a:solidFill>
                  <a:srgbClr val="8D9092"/>
                </a:solidFill>
              </a:defRPr>
            </a:lvl2pPr>
            <a:lvl3pPr lvl="2" algn="ctr">
              <a:lnSpc>
                <a:spcPct val="100000"/>
              </a:lnSpc>
              <a:spcBef>
                <a:spcPts val="400"/>
              </a:spcBef>
              <a:spcAft>
                <a:spcPts val="0"/>
              </a:spcAft>
              <a:buSzPts val="1400"/>
              <a:buNone/>
              <a:defRPr>
                <a:solidFill>
                  <a:srgbClr val="8D9092"/>
                </a:solidFill>
              </a:defRPr>
            </a:lvl3pPr>
            <a:lvl4pPr lvl="3" algn="ctr">
              <a:lnSpc>
                <a:spcPct val="100000"/>
              </a:lnSpc>
              <a:spcBef>
                <a:spcPts val="400"/>
              </a:spcBef>
              <a:spcAft>
                <a:spcPts val="0"/>
              </a:spcAft>
              <a:buClr>
                <a:srgbClr val="8D9092"/>
              </a:buClr>
              <a:buSzPts val="1120"/>
              <a:buFont typeface="Arial"/>
              <a:buNone/>
              <a:defRPr>
                <a:solidFill>
                  <a:srgbClr val="8D9092"/>
                </a:solidFill>
              </a:defRPr>
            </a:lvl4pPr>
            <a:lvl5pPr lvl="4" algn="ctr">
              <a:lnSpc>
                <a:spcPct val="100000"/>
              </a:lnSpc>
              <a:spcBef>
                <a:spcPts val="400"/>
              </a:spcBef>
              <a:spcAft>
                <a:spcPts val="0"/>
              </a:spcAft>
              <a:buClr>
                <a:srgbClr val="8D9092"/>
              </a:buClr>
              <a:buSzPts val="2000"/>
              <a:buNone/>
              <a:defRPr>
                <a:solidFill>
                  <a:srgbClr val="8D9092"/>
                </a:solidFill>
              </a:defRPr>
            </a:lvl5pPr>
            <a:lvl6pPr lvl="5" algn="ctr">
              <a:lnSpc>
                <a:spcPct val="100000"/>
              </a:lnSpc>
              <a:spcBef>
                <a:spcPts val="400"/>
              </a:spcBef>
              <a:spcAft>
                <a:spcPts val="0"/>
              </a:spcAft>
              <a:buClr>
                <a:srgbClr val="8D9092"/>
              </a:buClr>
              <a:buSzPts val="2000"/>
              <a:buNone/>
              <a:defRPr>
                <a:solidFill>
                  <a:srgbClr val="8D9092"/>
                </a:solidFill>
              </a:defRPr>
            </a:lvl6pPr>
            <a:lvl7pPr lvl="6" algn="ctr">
              <a:lnSpc>
                <a:spcPct val="100000"/>
              </a:lnSpc>
              <a:spcBef>
                <a:spcPts val="400"/>
              </a:spcBef>
              <a:spcAft>
                <a:spcPts val="0"/>
              </a:spcAft>
              <a:buClr>
                <a:srgbClr val="8D9092"/>
              </a:buClr>
              <a:buSzPts val="2000"/>
              <a:buNone/>
              <a:defRPr>
                <a:solidFill>
                  <a:srgbClr val="8D9092"/>
                </a:solidFill>
              </a:defRPr>
            </a:lvl7pPr>
            <a:lvl8pPr lvl="7" algn="ctr">
              <a:lnSpc>
                <a:spcPct val="100000"/>
              </a:lnSpc>
              <a:spcBef>
                <a:spcPts val="400"/>
              </a:spcBef>
              <a:spcAft>
                <a:spcPts val="0"/>
              </a:spcAft>
              <a:buClr>
                <a:srgbClr val="8D9092"/>
              </a:buClr>
              <a:buSzPts val="2000"/>
              <a:buNone/>
              <a:defRPr>
                <a:solidFill>
                  <a:srgbClr val="8D9092"/>
                </a:solidFill>
              </a:defRPr>
            </a:lvl8pPr>
            <a:lvl9pPr lvl="8" algn="ctr">
              <a:lnSpc>
                <a:spcPct val="100000"/>
              </a:lnSpc>
              <a:spcBef>
                <a:spcPts val="400"/>
              </a:spcBef>
              <a:spcAft>
                <a:spcPts val="0"/>
              </a:spcAft>
              <a:buClr>
                <a:srgbClr val="8D9092"/>
              </a:buClr>
              <a:buSzPts val="2000"/>
              <a:buNone/>
              <a:defRPr>
                <a:solidFill>
                  <a:srgbClr val="8D9092"/>
                </a:solidFill>
              </a:defRPr>
            </a:lvl9pPr>
          </a:lstStyle>
          <a:p>
            <a:endParaRPr/>
          </a:p>
        </p:txBody>
      </p:sp>
      <p:pic>
        <p:nvPicPr>
          <p:cNvPr id="107" name="Google Shape;107;p15" descr="logo_blanc_gris_export-01-01.png"/>
          <p:cNvPicPr preferRelativeResize="0"/>
          <p:nvPr/>
        </p:nvPicPr>
        <p:blipFill rotWithShape="1">
          <a:blip r:embed="rId3">
            <a:alphaModFix/>
          </a:blip>
          <a:srcRect/>
          <a:stretch/>
        </p:blipFill>
        <p:spPr>
          <a:xfrm>
            <a:off x="567816" y="571480"/>
            <a:ext cx="3669489" cy="1438537"/>
          </a:xfrm>
          <a:prstGeom prst="rect">
            <a:avLst/>
          </a:prstGeom>
          <a:noFill/>
          <a:ln>
            <a:noFill/>
          </a:ln>
        </p:spPr>
      </p:pic>
      <p:sp>
        <p:nvSpPr>
          <p:cNvPr id="108" name="Google Shape;108;p15"/>
          <p:cNvSpPr txBox="1">
            <a:spLocks noGrp="1"/>
          </p:cNvSpPr>
          <p:nvPr>
            <p:ph type="body" idx="2"/>
          </p:nvPr>
        </p:nvSpPr>
        <p:spPr>
          <a:xfrm>
            <a:off x="0" y="6037263"/>
            <a:ext cx="2571750" cy="32385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600"/>
              </a:spcBef>
              <a:spcAft>
                <a:spcPts val="0"/>
              </a:spcAft>
              <a:buClr>
                <a:schemeClr val="dk1"/>
              </a:buClr>
              <a:buSzPts val="126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400"/>
              </a:spcBef>
              <a:spcAft>
                <a:spcPts val="0"/>
              </a:spcAft>
              <a:buSzPts val="1800"/>
              <a:buChar char="–"/>
              <a:defRPr/>
            </a:lvl3pPr>
            <a:lvl4pPr marL="1828800" lvl="3" indent="-320039" algn="l">
              <a:lnSpc>
                <a:spcPct val="100000"/>
              </a:lnSpc>
              <a:spcBef>
                <a:spcPts val="400"/>
              </a:spcBef>
              <a:spcAft>
                <a:spcPts val="0"/>
              </a:spcAft>
              <a:buClr>
                <a:schemeClr val="dk1"/>
              </a:buClr>
              <a:buSzPts val="1440"/>
              <a:buChar char="•"/>
              <a:defRPr/>
            </a:lvl4pPr>
            <a:lvl5pPr marL="2286000" lvl="4" indent="-228600" algn="l">
              <a:lnSpc>
                <a:spcPct val="100000"/>
              </a:lnSpc>
              <a:spcBef>
                <a:spcPts val="400"/>
              </a:spcBef>
              <a:spcAft>
                <a:spcPts val="0"/>
              </a:spcAft>
              <a:buClr>
                <a:schemeClr val="dk1"/>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ommaire - 4 points">
  <p:cSld name="Sommaire - 4 points">
    <p:spTree>
      <p:nvGrpSpPr>
        <p:cNvPr id="1" name="Shape 109"/>
        <p:cNvGrpSpPr/>
        <p:nvPr/>
      </p:nvGrpSpPr>
      <p:grpSpPr>
        <a:xfrm>
          <a:off x="0" y="0"/>
          <a:ext cx="0" cy="0"/>
          <a:chOff x="0" y="0"/>
          <a:chExt cx="0" cy="0"/>
        </a:xfrm>
      </p:grpSpPr>
      <p:pic>
        <p:nvPicPr>
          <p:cNvPr id="110" name="Google Shape;110;p16" descr="circuits_v2.png"/>
          <p:cNvPicPr preferRelativeResize="0"/>
          <p:nvPr/>
        </p:nvPicPr>
        <p:blipFill rotWithShape="1">
          <a:blip r:embed="rId2">
            <a:alphaModFix/>
          </a:blip>
          <a:srcRect/>
          <a:stretch/>
        </p:blipFill>
        <p:spPr>
          <a:xfrm>
            <a:off x="-1308237" y="2614627"/>
            <a:ext cx="9588216" cy="5370132"/>
          </a:xfrm>
          <a:prstGeom prst="rect">
            <a:avLst/>
          </a:prstGeom>
          <a:noFill/>
          <a:ln>
            <a:noFill/>
          </a:ln>
        </p:spPr>
      </p:pic>
      <p:sp>
        <p:nvSpPr>
          <p:cNvPr id="111" name="Google Shape;111;p16"/>
          <p:cNvSpPr txBox="1">
            <a:spLocks noGrp="1"/>
          </p:cNvSpPr>
          <p:nvPr>
            <p:ph type="body" idx="1"/>
          </p:nvPr>
        </p:nvSpPr>
        <p:spPr>
          <a:xfrm>
            <a:off x="2341375" y="1885207"/>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12" name="Google Shape;112;p16"/>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Georgi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6"/>
          <p:cNvSpPr txBox="1">
            <a:spLocks noGrp="1"/>
          </p:cNvSpPr>
          <p:nvPr>
            <p:ph type="body" idx="2"/>
          </p:nvPr>
        </p:nvSpPr>
        <p:spPr>
          <a:xfrm>
            <a:off x="3079409" y="2846258"/>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14" name="Google Shape;114;p16"/>
          <p:cNvSpPr txBox="1">
            <a:spLocks noGrp="1"/>
          </p:cNvSpPr>
          <p:nvPr>
            <p:ph type="body" idx="3"/>
          </p:nvPr>
        </p:nvSpPr>
        <p:spPr>
          <a:xfrm>
            <a:off x="4125358" y="3833605"/>
            <a:ext cx="4847157"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15" name="Google Shape;115;p16"/>
          <p:cNvSpPr txBox="1">
            <a:spLocks noGrp="1"/>
          </p:cNvSpPr>
          <p:nvPr>
            <p:ph type="body" idx="4"/>
          </p:nvPr>
        </p:nvSpPr>
        <p:spPr>
          <a:xfrm>
            <a:off x="5187014" y="4797809"/>
            <a:ext cx="4722466" cy="7481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1680"/>
              <a:buFont typeface="Arial Narrow"/>
              <a:buNone/>
              <a:defRPr sz="2400">
                <a:solidFill>
                  <a:schemeClr val="dk1"/>
                </a:solidFill>
              </a:defRPr>
            </a:lvl1pPr>
            <a:lvl2pPr marL="914400" lvl="1" indent="-228600" algn="l">
              <a:lnSpc>
                <a:spcPct val="100000"/>
              </a:lnSpc>
              <a:spcBef>
                <a:spcPts val="360"/>
              </a:spcBef>
              <a:spcAft>
                <a:spcPts val="0"/>
              </a:spcAft>
              <a:buClr>
                <a:srgbClr val="8D9092"/>
              </a:buClr>
              <a:buSzPts val="1800"/>
              <a:buNone/>
              <a:defRPr sz="1800">
                <a:solidFill>
                  <a:srgbClr val="8D9092"/>
                </a:solidFill>
              </a:defRPr>
            </a:lvl2pPr>
            <a:lvl3pPr marL="1371600" lvl="2" indent="-228600" algn="l">
              <a:lnSpc>
                <a:spcPct val="100000"/>
              </a:lnSpc>
              <a:spcBef>
                <a:spcPts val="400"/>
              </a:spcBef>
              <a:spcAft>
                <a:spcPts val="0"/>
              </a:spcAft>
              <a:buSzPts val="1600"/>
              <a:buNone/>
              <a:defRPr sz="1600">
                <a:solidFill>
                  <a:srgbClr val="8D9092"/>
                </a:solidFill>
              </a:defRPr>
            </a:lvl3pPr>
            <a:lvl4pPr marL="1828800" lvl="3" indent="-228600" algn="l">
              <a:lnSpc>
                <a:spcPct val="100000"/>
              </a:lnSpc>
              <a:spcBef>
                <a:spcPts val="400"/>
              </a:spcBef>
              <a:spcAft>
                <a:spcPts val="0"/>
              </a:spcAft>
              <a:buClr>
                <a:srgbClr val="8D9092"/>
              </a:buClr>
              <a:buSzPts val="1120"/>
              <a:buFont typeface="Arial"/>
              <a:buNone/>
              <a:defRPr sz="1400">
                <a:solidFill>
                  <a:srgbClr val="8D9092"/>
                </a:solidFill>
              </a:defRPr>
            </a:lvl4pPr>
            <a:lvl5pPr marL="2286000" lvl="4" indent="-228600" algn="l">
              <a:lnSpc>
                <a:spcPct val="100000"/>
              </a:lnSpc>
              <a:spcBef>
                <a:spcPts val="280"/>
              </a:spcBef>
              <a:spcAft>
                <a:spcPts val="0"/>
              </a:spcAft>
              <a:buClr>
                <a:srgbClr val="8D9092"/>
              </a:buClr>
              <a:buSzPts val="1400"/>
              <a:buNone/>
              <a:defRPr sz="1400">
                <a:solidFill>
                  <a:srgbClr val="8D9092"/>
                </a:solidFill>
              </a:defRPr>
            </a:lvl5pPr>
            <a:lvl6pPr marL="2743200" lvl="5" indent="-228600" algn="l">
              <a:lnSpc>
                <a:spcPct val="100000"/>
              </a:lnSpc>
              <a:spcBef>
                <a:spcPts val="280"/>
              </a:spcBef>
              <a:spcAft>
                <a:spcPts val="0"/>
              </a:spcAft>
              <a:buClr>
                <a:srgbClr val="8D9092"/>
              </a:buClr>
              <a:buSzPts val="1400"/>
              <a:buNone/>
              <a:defRPr sz="1400">
                <a:solidFill>
                  <a:srgbClr val="8D9092"/>
                </a:solidFill>
              </a:defRPr>
            </a:lvl6pPr>
            <a:lvl7pPr marL="3200400" lvl="6" indent="-228600" algn="l">
              <a:lnSpc>
                <a:spcPct val="100000"/>
              </a:lnSpc>
              <a:spcBef>
                <a:spcPts val="280"/>
              </a:spcBef>
              <a:spcAft>
                <a:spcPts val="0"/>
              </a:spcAft>
              <a:buClr>
                <a:srgbClr val="8D9092"/>
              </a:buClr>
              <a:buSzPts val="1400"/>
              <a:buNone/>
              <a:defRPr sz="1400">
                <a:solidFill>
                  <a:srgbClr val="8D9092"/>
                </a:solidFill>
              </a:defRPr>
            </a:lvl7pPr>
            <a:lvl8pPr marL="3657600" lvl="7" indent="-228600" algn="l">
              <a:lnSpc>
                <a:spcPct val="100000"/>
              </a:lnSpc>
              <a:spcBef>
                <a:spcPts val="280"/>
              </a:spcBef>
              <a:spcAft>
                <a:spcPts val="0"/>
              </a:spcAft>
              <a:buClr>
                <a:srgbClr val="8D9092"/>
              </a:buClr>
              <a:buSzPts val="1400"/>
              <a:buNone/>
              <a:defRPr sz="1400">
                <a:solidFill>
                  <a:srgbClr val="8D9092"/>
                </a:solidFill>
              </a:defRPr>
            </a:lvl8pPr>
            <a:lvl9pPr marL="4114800" lvl="8" indent="-228600" algn="l">
              <a:lnSpc>
                <a:spcPct val="100000"/>
              </a:lnSpc>
              <a:spcBef>
                <a:spcPts val="280"/>
              </a:spcBef>
              <a:spcAft>
                <a:spcPts val="0"/>
              </a:spcAft>
              <a:buClr>
                <a:srgbClr val="8D9092"/>
              </a:buClr>
              <a:buSzPts val="1400"/>
              <a:buNone/>
              <a:defRPr sz="1400">
                <a:solidFill>
                  <a:srgbClr val="8D9092"/>
                </a:solidFill>
              </a:defRPr>
            </a:lvl9pPr>
          </a:lstStyle>
          <a:p>
            <a:endParaRPr/>
          </a:p>
        </p:txBody>
      </p:sp>
      <p:sp>
        <p:nvSpPr>
          <p:cNvPr id="116" name="Google Shape;116;p16"/>
          <p:cNvSpPr/>
          <p:nvPr/>
        </p:nvSpPr>
        <p:spPr>
          <a:xfrm>
            <a:off x="1125514" y="1923545"/>
            <a:ext cx="792000" cy="792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117" name="Google Shape;117;p16"/>
          <p:cNvSpPr/>
          <p:nvPr/>
        </p:nvSpPr>
        <p:spPr>
          <a:xfrm>
            <a:off x="1990442" y="2837945"/>
            <a:ext cx="792000" cy="792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sp>
        <p:nvSpPr>
          <p:cNvPr id="118" name="Google Shape;118;p16"/>
          <p:cNvSpPr/>
          <p:nvPr/>
        </p:nvSpPr>
        <p:spPr>
          <a:xfrm>
            <a:off x="3079409" y="3789751"/>
            <a:ext cx="792000" cy="792000"/>
          </a:xfrm>
          <a:prstGeom prst="ellipse">
            <a:avLst/>
          </a:prstGeom>
          <a:solidFill>
            <a:srgbClr val="872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19" name="Google Shape;119;p16" descr="sommaire_picto_equerre.png"/>
          <p:cNvPicPr preferRelativeResize="0"/>
          <p:nvPr/>
        </p:nvPicPr>
        <p:blipFill rotWithShape="1">
          <a:blip r:embed="rId3">
            <a:alphaModFix/>
          </a:blip>
          <a:srcRect/>
          <a:stretch/>
        </p:blipFill>
        <p:spPr>
          <a:xfrm>
            <a:off x="2165177" y="2988702"/>
            <a:ext cx="414494" cy="463258"/>
          </a:xfrm>
          <a:prstGeom prst="rect">
            <a:avLst/>
          </a:prstGeom>
          <a:noFill/>
          <a:ln>
            <a:noFill/>
          </a:ln>
        </p:spPr>
      </p:pic>
      <p:pic>
        <p:nvPicPr>
          <p:cNvPr id="120" name="Google Shape;120;p16" descr="sommaire_picto_prise_electrique.png"/>
          <p:cNvPicPr preferRelativeResize="0"/>
          <p:nvPr/>
        </p:nvPicPr>
        <p:blipFill rotWithShape="1">
          <a:blip r:embed="rId4">
            <a:alphaModFix/>
          </a:blip>
          <a:srcRect/>
          <a:stretch/>
        </p:blipFill>
        <p:spPr>
          <a:xfrm>
            <a:off x="3078761" y="4080153"/>
            <a:ext cx="798510" cy="225533"/>
          </a:xfrm>
          <a:prstGeom prst="rect">
            <a:avLst/>
          </a:prstGeom>
          <a:noFill/>
          <a:ln>
            <a:noFill/>
          </a:ln>
        </p:spPr>
      </p:pic>
      <p:cxnSp>
        <p:nvCxnSpPr>
          <p:cNvPr id="121" name="Google Shape;121;p16"/>
          <p:cNvCxnSpPr/>
          <p:nvPr/>
        </p:nvCxnSpPr>
        <p:spPr>
          <a:xfrm>
            <a:off x="606425" y="360363"/>
            <a:ext cx="288000" cy="1588"/>
          </a:xfrm>
          <a:prstGeom prst="straightConnector1">
            <a:avLst/>
          </a:prstGeom>
          <a:noFill/>
          <a:ln w="38100" cap="flat" cmpd="sng">
            <a:solidFill>
              <a:schemeClr val="accent6"/>
            </a:solidFill>
            <a:prstDash val="solid"/>
            <a:round/>
            <a:headEnd type="none" w="sm" len="sm"/>
            <a:tailEnd type="none" w="sm" len="sm"/>
          </a:ln>
        </p:spPr>
      </p:cxnSp>
      <p:cxnSp>
        <p:nvCxnSpPr>
          <p:cNvPr id="122" name="Google Shape;122;p16"/>
          <p:cNvCxnSpPr/>
          <p:nvPr/>
        </p:nvCxnSpPr>
        <p:spPr>
          <a:xfrm>
            <a:off x="606425" y="1128712"/>
            <a:ext cx="288000" cy="1588"/>
          </a:xfrm>
          <a:prstGeom prst="straightConnector1">
            <a:avLst/>
          </a:prstGeom>
          <a:noFill/>
          <a:ln w="38100" cap="flat" cmpd="sng">
            <a:solidFill>
              <a:schemeClr val="accent6"/>
            </a:solidFill>
            <a:prstDash val="solid"/>
            <a:round/>
            <a:headEnd type="none" w="sm" len="sm"/>
            <a:tailEnd type="none" w="sm" len="sm"/>
          </a:ln>
        </p:spPr>
      </p:cxnSp>
      <p:pic>
        <p:nvPicPr>
          <p:cNvPr id="123" name="Google Shape;123;p16" descr="\\129.199.234.5\(privé) Clementine\FONDATION\IDENTITE VISUELLE\Fichiers définitifs\Powerpoint\images sources\sommaire_picto_arbres.png"/>
          <p:cNvPicPr preferRelativeResize="0"/>
          <p:nvPr/>
        </p:nvPicPr>
        <p:blipFill rotWithShape="1">
          <a:blip r:embed="rId5">
            <a:alphaModFix/>
          </a:blip>
          <a:srcRect/>
          <a:stretch/>
        </p:blipFill>
        <p:spPr>
          <a:xfrm>
            <a:off x="1310653" y="2042803"/>
            <a:ext cx="414338" cy="590550"/>
          </a:xfrm>
          <a:prstGeom prst="rect">
            <a:avLst/>
          </a:prstGeom>
          <a:noFill/>
          <a:ln>
            <a:noFill/>
          </a:ln>
        </p:spPr>
      </p:pic>
      <p:sp>
        <p:nvSpPr>
          <p:cNvPr id="124" name="Google Shape;124;p16"/>
          <p:cNvSpPr/>
          <p:nvPr/>
        </p:nvSpPr>
        <p:spPr>
          <a:xfrm>
            <a:off x="4221469" y="4774809"/>
            <a:ext cx="792000" cy="79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rial Narrow"/>
                <a:ea typeface="Arial Narrow"/>
                <a:cs typeface="Arial Narrow"/>
                <a:sym typeface="Arial Narrow"/>
              </a:rPr>
              <a:t>        </a:t>
            </a:r>
            <a:endParaRPr sz="1800" b="0" i="0" u="none" strike="noStrike" cap="none">
              <a:solidFill>
                <a:schemeClr val="lt1"/>
              </a:solidFill>
              <a:latin typeface="Arial Narrow"/>
              <a:ea typeface="Arial Narrow"/>
              <a:cs typeface="Arial Narrow"/>
              <a:sym typeface="Arial Narrow"/>
            </a:endParaRPr>
          </a:p>
        </p:txBody>
      </p:sp>
      <p:pic>
        <p:nvPicPr>
          <p:cNvPr id="125" name="Google Shape;125;p16" descr="E:\@BOULOT\FONDATION LA MAIN A LA PATE\MODELE POWERPOINT\Etude\images integrees\sommaire_picto_ampoule.png"/>
          <p:cNvPicPr preferRelativeResize="0"/>
          <p:nvPr/>
        </p:nvPicPr>
        <p:blipFill rotWithShape="1">
          <a:blip r:embed="rId6">
            <a:alphaModFix/>
          </a:blip>
          <a:srcRect/>
          <a:stretch/>
        </p:blipFill>
        <p:spPr>
          <a:xfrm>
            <a:off x="4460179" y="4943033"/>
            <a:ext cx="304775" cy="469353"/>
          </a:xfrm>
          <a:prstGeom prst="rect">
            <a:avLst/>
          </a:prstGeom>
          <a:noFill/>
          <a:ln>
            <a:noFill/>
          </a:ln>
        </p:spPr>
      </p:pic>
      <p:sp>
        <p:nvSpPr>
          <p:cNvPr id="126" name="Google Shape;126;p16"/>
          <p:cNvSpPr/>
          <p:nvPr/>
        </p:nvSpPr>
        <p:spPr>
          <a:xfrm>
            <a:off x="5480461" y="5789221"/>
            <a:ext cx="439387" cy="126472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127" name="Google Shape;127;p16"/>
          <p:cNvSpPr/>
          <p:nvPr/>
        </p:nvSpPr>
        <p:spPr>
          <a:xfrm rot="5400000">
            <a:off x="6031029" y="4764423"/>
            <a:ext cx="439387" cy="405850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7" descr="main-soleil-footer.png"/>
          <p:cNvPicPr preferRelativeResize="0"/>
          <p:nvPr/>
        </p:nvPicPr>
        <p:blipFill rotWithShape="1">
          <a:blip r:embed="rId18">
            <a:alphaModFix/>
          </a:blip>
          <a:srcRect/>
          <a:stretch/>
        </p:blipFill>
        <p:spPr>
          <a:xfrm>
            <a:off x="8309429" y="6184779"/>
            <a:ext cx="834571" cy="673221"/>
          </a:xfrm>
          <a:prstGeom prst="rect">
            <a:avLst/>
          </a:prstGeom>
          <a:noFill/>
          <a:ln>
            <a:noFill/>
          </a:ln>
        </p:spPr>
      </p:pic>
      <p:sp>
        <p:nvSpPr>
          <p:cNvPr id="11" name="Google Shape;11;p7"/>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7"/>
          <p:cNvSpPr txBox="1">
            <a:spLocks noGrp="1"/>
          </p:cNvSpPr>
          <p:nvPr>
            <p:ph type="body" idx="1"/>
          </p:nvPr>
        </p:nvSpPr>
        <p:spPr>
          <a:xfrm>
            <a:off x="508000" y="1600200"/>
            <a:ext cx="8207828" cy="4525963"/>
          </a:xfrm>
          <a:prstGeom prst="rect">
            <a:avLst/>
          </a:prstGeom>
          <a:noFill/>
          <a:ln>
            <a:noFill/>
          </a:ln>
        </p:spPr>
        <p:txBody>
          <a:bodyPr spcFirstLastPara="1" wrap="square" lIns="91425" tIns="45700" rIns="91425" bIns="45700" anchor="t" anchorCtr="0">
            <a:normAutofit/>
          </a:bodyPr>
          <a:lstStyle>
            <a:lvl1pPr marL="457200" marR="0" lvl="0" indent="-353060" algn="l" rtl="0">
              <a:lnSpc>
                <a:spcPct val="100000"/>
              </a:lnSpc>
              <a:spcBef>
                <a:spcPts val="600"/>
              </a:spcBef>
              <a:spcAft>
                <a:spcPts val="0"/>
              </a:spcAft>
              <a:buClr>
                <a:schemeClr val="dk1"/>
              </a:buClr>
              <a:buSzPts val="1960"/>
              <a:buFont typeface="Arial Narrow"/>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100000"/>
              </a:lnSpc>
              <a:spcBef>
                <a:spcPts val="400"/>
              </a:spcBef>
              <a:spcAft>
                <a:spcPts val="0"/>
              </a:spcAft>
              <a:buClr>
                <a:schemeClr val="accent6"/>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299719" algn="l" rtl="0">
              <a:lnSpc>
                <a:spcPct val="100000"/>
              </a:lnSpc>
              <a:spcBef>
                <a:spcPts val="400"/>
              </a:spcBef>
              <a:spcAft>
                <a:spcPts val="0"/>
              </a:spcAft>
              <a:buClr>
                <a:schemeClr val="dk1"/>
              </a:buClr>
              <a:buSzPts val="1120"/>
              <a:buFont typeface="Arial"/>
              <a:buChar char="•"/>
              <a:defRPr sz="14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3" name="Google Shape;13;p7"/>
          <p:cNvSpPr txBox="1"/>
          <p:nvPr/>
        </p:nvSpPr>
        <p:spPr>
          <a:xfrm>
            <a:off x="8490857" y="6519706"/>
            <a:ext cx="507999" cy="27699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fr-FR" sz="1200" b="1" i="0" u="none" strike="noStrike" cap="none">
                <a:solidFill>
                  <a:schemeClr val="lt1"/>
                </a:solidFill>
                <a:latin typeface="Arial"/>
                <a:ea typeface="Arial"/>
                <a:cs typeface="Arial"/>
                <a:sym typeface="Arial"/>
              </a:rPr>
              <a:t>‹N°›</a:t>
            </a:fld>
            <a:endParaRPr sz="1200" b="1"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hyperlink" Target="https://vimeo.com/680404286" TargetMode="Externa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vimeo.com/681982906" TargetMode="External"/><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vimeo.com/user114792954/review/733552176/8725fdddf8"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vimeo.com/user114792954/review/733159933/440b9ab24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fondation-lamap.org/projet/vaccins-et-vaccinatio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fondation-lamap.org/projet/coronavirus-comprendre-pour-agi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fondation-lamap.org/ressource-multimedia/comment-savoir-si-un-vaccin-est-efficace-et-sur"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fondation-lamap.org/ressource-multimedia/comprendre-les-enjeux-de-la-vaccinatio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1"/>
          <p:cNvSpPr txBox="1">
            <a:spLocks noGrp="1"/>
          </p:cNvSpPr>
          <p:nvPr>
            <p:ph type="ctrTitle"/>
          </p:nvPr>
        </p:nvSpPr>
        <p:spPr>
          <a:xfrm>
            <a:off x="508819" y="2635200"/>
            <a:ext cx="5063312" cy="1383736"/>
          </a:xfrm>
          <a:prstGeom prst="rect">
            <a:avLst/>
          </a:prstGeom>
          <a:noFill/>
          <a:ln>
            <a:noFill/>
          </a:ln>
        </p:spPr>
        <p:txBody>
          <a:bodyPr spcFirstLastPara="1" wrap="square" lIns="91425" tIns="45700" rIns="91425" bIns="45700" anchor="t" anchorCtr="0">
            <a:normAutofit/>
          </a:bodyPr>
          <a:lstStyle/>
          <a:p>
            <a:pPr marL="0" lvl="0" indent="0" algn="l" rtl="0">
              <a:lnSpc>
                <a:spcPct val="136111"/>
              </a:lnSpc>
              <a:spcBef>
                <a:spcPts val="0"/>
              </a:spcBef>
              <a:spcAft>
                <a:spcPts val="0"/>
              </a:spcAft>
              <a:buClr>
                <a:schemeClr val="lt1"/>
              </a:buClr>
              <a:buSzPts val="3600"/>
              <a:buFont typeface="Georgia"/>
              <a:buNone/>
            </a:pPr>
            <a:r>
              <a:rPr lang="fr-FR"/>
              <a:t>Vaccins et vaccination</a:t>
            </a:r>
            <a:endParaRPr/>
          </a:p>
        </p:txBody>
      </p:sp>
      <p:sp>
        <p:nvSpPr>
          <p:cNvPr id="243" name="Google Shape;243;p1"/>
          <p:cNvSpPr txBox="1">
            <a:spLocks noGrp="1"/>
          </p:cNvSpPr>
          <p:nvPr>
            <p:ph type="subTitle" idx="1"/>
          </p:nvPr>
        </p:nvSpPr>
        <p:spPr>
          <a:xfrm>
            <a:off x="508819" y="4286256"/>
            <a:ext cx="5072098" cy="85725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20"/>
              <a:buFont typeface="Arial Narrow"/>
              <a:buNone/>
            </a:pPr>
            <a:r>
              <a:rPr lang="fr-FR"/>
              <a:t>Un projet </a:t>
            </a:r>
            <a:r>
              <a:rPr lang="fr-FR" i="1"/>
              <a:t>La main à la pâte</a:t>
            </a:r>
            <a:endParaRPr i="1"/>
          </a:p>
        </p:txBody>
      </p:sp>
      <p:sp>
        <p:nvSpPr>
          <p:cNvPr id="244" name="Google Shape;244;p1"/>
          <p:cNvSpPr txBox="1">
            <a:spLocks noGrp="1"/>
          </p:cNvSpPr>
          <p:nvPr>
            <p:ph type="body" idx="2"/>
          </p:nvPr>
        </p:nvSpPr>
        <p:spPr>
          <a:xfrm>
            <a:off x="0" y="6037263"/>
            <a:ext cx="2571900" cy="324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260"/>
              <a:buNone/>
            </a:pPr>
            <a:r>
              <a:rPr lang="fr-FR" sz="1750"/>
              <a:t>2021-2022</a:t>
            </a:r>
            <a:endParaRPr sz="17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ff2e8204ca_0_47"/>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1400"/>
              </a:spcBef>
              <a:spcAft>
                <a:spcPts val="400"/>
              </a:spcAft>
              <a:buNone/>
            </a:pPr>
            <a:r>
              <a:rPr lang="fr-FR" sz="1800">
                <a:solidFill>
                  <a:srgbClr val="666666"/>
                </a:solidFill>
                <a:latin typeface="Open Sans Light"/>
                <a:ea typeface="Open Sans Light"/>
                <a:cs typeface="Open Sans Light"/>
                <a:sym typeface="Open Sans Light"/>
              </a:rPr>
              <a:t>L’éducation à l’identification des sources fiables, à l’interprétation des données, des graphiques et des preuves </a:t>
            </a:r>
            <a:endParaRPr sz="1800"/>
          </a:p>
        </p:txBody>
      </p:sp>
      <p:pic>
        <p:nvPicPr>
          <p:cNvPr id="315" name="Google Shape;315;gff2e8204ca_0_47"/>
          <p:cNvPicPr preferRelativeResize="0"/>
          <p:nvPr/>
        </p:nvPicPr>
        <p:blipFill>
          <a:blip r:embed="rId3">
            <a:alphaModFix/>
          </a:blip>
          <a:stretch>
            <a:fillRect/>
          </a:stretch>
        </p:blipFill>
        <p:spPr>
          <a:xfrm>
            <a:off x="2742275" y="3962729"/>
            <a:ext cx="5278300" cy="2508750"/>
          </a:xfrm>
          <a:prstGeom prst="rect">
            <a:avLst/>
          </a:prstGeom>
          <a:noFill/>
          <a:ln w="114300" cap="flat" cmpd="sng">
            <a:solidFill>
              <a:schemeClr val="dk2"/>
            </a:solidFill>
            <a:prstDash val="solid"/>
            <a:round/>
            <a:headEnd type="none" w="sm" len="sm"/>
            <a:tailEnd type="none" w="sm" len="sm"/>
          </a:ln>
        </p:spPr>
      </p:pic>
      <p:pic>
        <p:nvPicPr>
          <p:cNvPr id="316" name="Google Shape;316;gff2e8204ca_0_47"/>
          <p:cNvPicPr preferRelativeResize="0"/>
          <p:nvPr/>
        </p:nvPicPr>
        <p:blipFill>
          <a:blip r:embed="rId4">
            <a:alphaModFix/>
          </a:blip>
          <a:stretch>
            <a:fillRect/>
          </a:stretch>
        </p:blipFill>
        <p:spPr>
          <a:xfrm>
            <a:off x="190375" y="1413788"/>
            <a:ext cx="3981450" cy="3067050"/>
          </a:xfrm>
          <a:prstGeom prst="rect">
            <a:avLst/>
          </a:prstGeom>
          <a:noFill/>
          <a:ln w="114300" cap="flat" cmpd="sng">
            <a:solidFill>
              <a:schemeClr val="dk2"/>
            </a:solidFill>
            <a:prstDash val="solid"/>
            <a:round/>
            <a:headEnd type="none" w="sm" len="sm"/>
            <a:tailEnd type="none" w="sm" len="sm"/>
          </a:ln>
        </p:spPr>
      </p:pic>
      <p:pic>
        <p:nvPicPr>
          <p:cNvPr id="317" name="Google Shape;317;gff2e8204ca_0_47"/>
          <p:cNvPicPr preferRelativeResize="0"/>
          <p:nvPr/>
        </p:nvPicPr>
        <p:blipFill>
          <a:blip r:embed="rId5">
            <a:alphaModFix/>
          </a:blip>
          <a:stretch>
            <a:fillRect/>
          </a:stretch>
        </p:blipFill>
        <p:spPr>
          <a:xfrm>
            <a:off x="4475125" y="1905425"/>
            <a:ext cx="4362924" cy="976775"/>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ff2e8204ca_0_52"/>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spcBef>
                <a:spcPts val="900"/>
              </a:spcBef>
              <a:spcAft>
                <a:spcPts val="0"/>
              </a:spcAft>
              <a:buNone/>
            </a:pPr>
            <a:r>
              <a:rPr lang="fr-FR" sz="2400">
                <a:solidFill>
                  <a:srgbClr val="000000"/>
                </a:solidFill>
                <a:latin typeface="Open Sans"/>
                <a:ea typeface="Open Sans"/>
                <a:cs typeface="Open Sans"/>
                <a:sym typeface="Open Sans"/>
              </a:rPr>
              <a:t>Garantie qualité scientifique et pédagogique</a:t>
            </a:r>
            <a:endParaRPr sz="2400"/>
          </a:p>
        </p:txBody>
      </p:sp>
      <p:pic>
        <p:nvPicPr>
          <p:cNvPr id="323" name="Google Shape;323;gff2e8204ca_0_52"/>
          <p:cNvPicPr preferRelativeResize="0"/>
          <p:nvPr/>
        </p:nvPicPr>
        <p:blipFill>
          <a:blip r:embed="rId3">
            <a:alphaModFix/>
          </a:blip>
          <a:stretch>
            <a:fillRect/>
          </a:stretch>
        </p:blipFill>
        <p:spPr>
          <a:xfrm>
            <a:off x="683450" y="2809327"/>
            <a:ext cx="6956001" cy="2408875"/>
          </a:xfrm>
          <a:prstGeom prst="rect">
            <a:avLst/>
          </a:prstGeom>
          <a:noFill/>
          <a:ln>
            <a:noFill/>
          </a:ln>
        </p:spPr>
      </p:pic>
      <p:sp>
        <p:nvSpPr>
          <p:cNvPr id="324" name="Google Shape;324;gff2e8204ca_0_52"/>
          <p:cNvSpPr/>
          <p:nvPr/>
        </p:nvSpPr>
        <p:spPr>
          <a:xfrm>
            <a:off x="1524900" y="2056250"/>
            <a:ext cx="2002800" cy="690300"/>
          </a:xfrm>
          <a:prstGeom prst="wedgeRectCallout">
            <a:avLst>
              <a:gd name="adj1" fmla="val -19318"/>
              <a:gd name="adj2" fmla="val 1038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a:t>séquence 1</a:t>
            </a:r>
            <a:endParaRPr/>
          </a:p>
        </p:txBody>
      </p:sp>
      <p:sp>
        <p:nvSpPr>
          <p:cNvPr id="325" name="Google Shape;325;gff2e8204ca_0_52"/>
          <p:cNvSpPr/>
          <p:nvPr/>
        </p:nvSpPr>
        <p:spPr>
          <a:xfrm>
            <a:off x="941450" y="5218200"/>
            <a:ext cx="2002800" cy="690300"/>
          </a:xfrm>
          <a:prstGeom prst="wedgeRectCallout">
            <a:avLst>
              <a:gd name="adj1" fmla="val -6473"/>
              <a:gd name="adj2" fmla="val -8416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a:t>séquence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ff2e8204ca_0_57"/>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1800">
                <a:solidFill>
                  <a:srgbClr val="000000"/>
                </a:solidFill>
                <a:latin typeface="Open Sans"/>
                <a:ea typeface="Open Sans"/>
                <a:cs typeface="Open Sans"/>
                <a:sym typeface="Open Sans"/>
              </a:rPr>
              <a:t>Un tutoriel pour permettre aux enseignants de s’approprier des ressources, se former et (s’)évaluer</a:t>
            </a:r>
            <a:endParaRPr sz="1800"/>
          </a:p>
        </p:txBody>
      </p:sp>
      <p:pic>
        <p:nvPicPr>
          <p:cNvPr id="331" name="Google Shape;331;gff2e8204ca_0_57"/>
          <p:cNvPicPr preferRelativeResize="0"/>
          <p:nvPr/>
        </p:nvPicPr>
        <p:blipFill>
          <a:blip r:embed="rId3">
            <a:alphaModFix/>
          </a:blip>
          <a:stretch>
            <a:fillRect/>
          </a:stretch>
        </p:blipFill>
        <p:spPr>
          <a:xfrm>
            <a:off x="606425" y="1573013"/>
            <a:ext cx="1924050" cy="1990725"/>
          </a:xfrm>
          <a:prstGeom prst="rect">
            <a:avLst/>
          </a:prstGeom>
          <a:noFill/>
          <a:ln w="114300" cap="flat" cmpd="sng">
            <a:solidFill>
              <a:schemeClr val="dk2"/>
            </a:solidFill>
            <a:prstDash val="solid"/>
            <a:round/>
            <a:headEnd type="none" w="sm" len="sm"/>
            <a:tailEnd type="none" w="sm" len="sm"/>
          </a:ln>
        </p:spPr>
      </p:pic>
      <p:pic>
        <p:nvPicPr>
          <p:cNvPr id="332" name="Google Shape;332;gff2e8204ca_0_57"/>
          <p:cNvPicPr preferRelativeResize="0"/>
          <p:nvPr/>
        </p:nvPicPr>
        <p:blipFill rotWithShape="1">
          <a:blip r:embed="rId4">
            <a:alphaModFix/>
          </a:blip>
          <a:srcRect t="23524"/>
          <a:stretch/>
        </p:blipFill>
        <p:spPr>
          <a:xfrm>
            <a:off x="440700" y="3880375"/>
            <a:ext cx="4118725" cy="1990725"/>
          </a:xfrm>
          <a:prstGeom prst="rect">
            <a:avLst/>
          </a:prstGeom>
          <a:noFill/>
          <a:ln w="114300" cap="flat" cmpd="sng">
            <a:solidFill>
              <a:schemeClr val="dk2"/>
            </a:solidFill>
            <a:prstDash val="solid"/>
            <a:round/>
            <a:headEnd type="none" w="sm" len="sm"/>
            <a:tailEnd type="none" w="sm" len="sm"/>
          </a:ln>
        </p:spPr>
      </p:pic>
      <p:sp>
        <p:nvSpPr>
          <p:cNvPr id="333" name="Google Shape;333;gff2e8204ca_0_57"/>
          <p:cNvSpPr txBox="1"/>
          <p:nvPr/>
        </p:nvSpPr>
        <p:spPr>
          <a:xfrm>
            <a:off x="5007000" y="1428100"/>
            <a:ext cx="3551700" cy="38589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une mise en situation pour adultes, proche de l’activité de simulation/jeu proposée aux élèves</a:t>
            </a:r>
            <a:endParaRPr sz="1100">
              <a:latin typeface="Open Sans Light"/>
              <a:ea typeface="Open Sans Light"/>
              <a:cs typeface="Open Sans Light"/>
              <a:sym typeface="Open Sans Light"/>
            </a:endParaRPr>
          </a:p>
          <a:p>
            <a:pPr marL="457200" lvl="0" indent="-298450" algn="l"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des éclairages scientifiques produits en collaboration avec des experts en vaccins et vaccinologie</a:t>
            </a:r>
            <a:endParaRPr sz="1100">
              <a:latin typeface="Open Sans Light"/>
              <a:ea typeface="Open Sans Light"/>
              <a:cs typeface="Open Sans Light"/>
              <a:sym typeface="Open Sans Light"/>
            </a:endParaRPr>
          </a:p>
          <a:p>
            <a:pPr marL="457200" lvl="0" indent="-298450" algn="l"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des éclairages optionnels pour mieux comprendre le phénomène de l'hésitation vaccinale ainsi que le développement de vaccins  pour les pays plus pauvres, et l’impact de la vaccination sur la santé publique au niveau mondial</a:t>
            </a:r>
            <a:endParaRPr sz="1100">
              <a:latin typeface="Open Sans Light"/>
              <a:ea typeface="Open Sans Light"/>
              <a:cs typeface="Open Sans Light"/>
              <a:sym typeface="Open Sans Light"/>
            </a:endParaRPr>
          </a:p>
          <a:p>
            <a:pPr marL="457200" lvl="0" indent="-298450" algn="l"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des éclairages pédagogiques, dont un mini-guide à la mise en place des séquences et à la clarification de leurs objectifs</a:t>
            </a:r>
            <a:endParaRPr sz="1100">
              <a:latin typeface="Open Sans Light"/>
              <a:ea typeface="Open Sans Light"/>
              <a:cs typeface="Open Sans Light"/>
              <a:sym typeface="Open Sans Light"/>
            </a:endParaRPr>
          </a:p>
          <a:p>
            <a:pPr marL="457200" lvl="0" indent="-298450" algn="l"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le témoignages d’enseignants ayant utilisé les séquences. Les enseignants conseillent et guident leurs collègues pour une meilleure réussite.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ff2e8204ca_0_134"/>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1800">
                <a:solidFill>
                  <a:srgbClr val="000000"/>
                </a:solidFill>
                <a:latin typeface="Open Sans"/>
                <a:ea typeface="Open Sans"/>
                <a:cs typeface="Open Sans"/>
                <a:sym typeface="Open Sans"/>
              </a:rPr>
              <a:t>Un tutoriel pour permettre aux enseignants de s’approprier des ressources, se former et (s’)évaluer</a:t>
            </a:r>
            <a:endParaRPr sz="1800"/>
          </a:p>
        </p:txBody>
      </p:sp>
      <p:pic>
        <p:nvPicPr>
          <p:cNvPr id="339" name="Google Shape;339;gff2e8204ca_0_134"/>
          <p:cNvPicPr preferRelativeResize="0"/>
          <p:nvPr/>
        </p:nvPicPr>
        <p:blipFill>
          <a:blip r:embed="rId3">
            <a:alphaModFix/>
          </a:blip>
          <a:stretch>
            <a:fillRect/>
          </a:stretch>
        </p:blipFill>
        <p:spPr>
          <a:xfrm>
            <a:off x="889000" y="2421738"/>
            <a:ext cx="2638425" cy="1276350"/>
          </a:xfrm>
          <a:prstGeom prst="rect">
            <a:avLst/>
          </a:prstGeom>
          <a:noFill/>
          <a:ln w="114300" cap="flat" cmpd="sng">
            <a:solidFill>
              <a:schemeClr val="dk2"/>
            </a:solidFill>
            <a:prstDash val="solid"/>
            <a:round/>
            <a:headEnd type="none" w="sm" len="sm"/>
            <a:tailEnd type="none" w="sm" len="sm"/>
          </a:ln>
        </p:spPr>
      </p:pic>
      <p:pic>
        <p:nvPicPr>
          <p:cNvPr id="340" name="Google Shape;340;gff2e8204ca_0_134"/>
          <p:cNvPicPr preferRelativeResize="0"/>
          <p:nvPr/>
        </p:nvPicPr>
        <p:blipFill rotWithShape="1">
          <a:blip r:embed="rId4">
            <a:alphaModFix/>
          </a:blip>
          <a:srcRect l="33518" t="20088" r="10402" b="8190"/>
          <a:stretch/>
        </p:blipFill>
        <p:spPr>
          <a:xfrm>
            <a:off x="486225" y="3793525"/>
            <a:ext cx="2826625" cy="1731775"/>
          </a:xfrm>
          <a:prstGeom prst="rect">
            <a:avLst/>
          </a:prstGeom>
          <a:noFill/>
          <a:ln w="114300" cap="flat" cmpd="sng">
            <a:solidFill>
              <a:schemeClr val="dk2"/>
            </a:solidFill>
            <a:prstDash val="solid"/>
            <a:round/>
            <a:headEnd type="none" w="sm" len="sm"/>
            <a:tailEnd type="none" w="sm" len="sm"/>
          </a:ln>
        </p:spPr>
      </p:pic>
      <p:pic>
        <p:nvPicPr>
          <p:cNvPr id="341" name="Google Shape;341;gff2e8204ca_0_134"/>
          <p:cNvPicPr preferRelativeResize="0"/>
          <p:nvPr/>
        </p:nvPicPr>
        <p:blipFill>
          <a:blip r:embed="rId5">
            <a:alphaModFix/>
          </a:blip>
          <a:stretch>
            <a:fillRect/>
          </a:stretch>
        </p:blipFill>
        <p:spPr>
          <a:xfrm>
            <a:off x="3715625" y="1437788"/>
            <a:ext cx="2438400" cy="1628775"/>
          </a:xfrm>
          <a:prstGeom prst="rect">
            <a:avLst/>
          </a:prstGeom>
          <a:noFill/>
          <a:ln w="114300" cap="flat" cmpd="sng">
            <a:solidFill>
              <a:schemeClr val="dk2"/>
            </a:solidFill>
            <a:prstDash val="solid"/>
            <a:round/>
            <a:headEnd type="none" w="sm" len="sm"/>
            <a:tailEnd type="none" w="sm" len="sm"/>
          </a:ln>
        </p:spPr>
      </p:pic>
      <p:sp>
        <p:nvSpPr>
          <p:cNvPr id="342" name="Google Shape;342;gff2e8204ca_0_134"/>
          <p:cNvSpPr txBox="1"/>
          <p:nvPr/>
        </p:nvSpPr>
        <p:spPr>
          <a:xfrm>
            <a:off x="433100" y="5660050"/>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100" u="sng">
                <a:solidFill>
                  <a:srgbClr val="1155CC"/>
                </a:solidFill>
                <a:latin typeface="Open Sans Light"/>
                <a:ea typeface="Open Sans Light"/>
                <a:cs typeface="Open Sans Light"/>
                <a:sym typeface="Open Sans 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https://vimeo.com/681982906</a:t>
            </a:r>
            <a:endParaRPr/>
          </a:p>
        </p:txBody>
      </p:sp>
      <p:pic>
        <p:nvPicPr>
          <p:cNvPr id="343" name="Google Shape;343;gff2e8204ca_0_134"/>
          <p:cNvPicPr preferRelativeResize="0"/>
          <p:nvPr/>
        </p:nvPicPr>
        <p:blipFill>
          <a:blip r:embed="rId7">
            <a:alphaModFix/>
          </a:blip>
          <a:stretch>
            <a:fillRect/>
          </a:stretch>
        </p:blipFill>
        <p:spPr>
          <a:xfrm>
            <a:off x="5728325" y="2015421"/>
            <a:ext cx="2214575" cy="1308025"/>
          </a:xfrm>
          <a:prstGeom prst="rect">
            <a:avLst/>
          </a:prstGeom>
          <a:noFill/>
          <a:ln w="114300" cap="flat" cmpd="sng">
            <a:solidFill>
              <a:schemeClr val="dk2"/>
            </a:solidFill>
            <a:prstDash val="solid"/>
            <a:round/>
            <a:headEnd type="none" w="sm" len="sm"/>
            <a:tailEnd type="none" w="sm" len="sm"/>
          </a:ln>
        </p:spPr>
      </p:pic>
      <p:sp>
        <p:nvSpPr>
          <p:cNvPr id="344" name="Google Shape;344;gff2e8204ca_0_134"/>
          <p:cNvSpPr txBox="1"/>
          <p:nvPr/>
        </p:nvSpPr>
        <p:spPr>
          <a:xfrm>
            <a:off x="5528550" y="3476550"/>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100" u="sng">
                <a:solidFill>
                  <a:srgbClr val="1155CC"/>
                </a:solidFill>
                <a:latin typeface="Open Sans Light"/>
                <a:ea typeface="Open Sans Light"/>
                <a:cs typeface="Open Sans Light"/>
                <a:sym typeface="Open Sans Ligh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https://vimeo.com/680404286</a:t>
            </a:r>
            <a:endParaRPr/>
          </a:p>
        </p:txBody>
      </p:sp>
      <p:pic>
        <p:nvPicPr>
          <p:cNvPr id="345" name="Google Shape;345;gff2e8204ca_0_134"/>
          <p:cNvPicPr preferRelativeResize="0"/>
          <p:nvPr/>
        </p:nvPicPr>
        <p:blipFill>
          <a:blip r:embed="rId9">
            <a:alphaModFix/>
          </a:blip>
          <a:stretch>
            <a:fillRect/>
          </a:stretch>
        </p:blipFill>
        <p:spPr>
          <a:xfrm>
            <a:off x="3433088" y="4028550"/>
            <a:ext cx="2505075" cy="1666875"/>
          </a:xfrm>
          <a:prstGeom prst="rect">
            <a:avLst/>
          </a:prstGeom>
          <a:noFill/>
          <a:ln w="114300" cap="flat" cmpd="sng">
            <a:solidFill>
              <a:schemeClr val="dk2"/>
            </a:solidFill>
            <a:prstDash val="solid"/>
            <a:round/>
            <a:headEnd type="none" w="sm" len="sm"/>
            <a:tailEnd type="none" w="sm" len="sm"/>
          </a:ln>
        </p:spPr>
      </p:pic>
      <p:pic>
        <p:nvPicPr>
          <p:cNvPr id="346" name="Google Shape;346;gff2e8204ca_0_134"/>
          <p:cNvPicPr preferRelativeResize="0"/>
          <p:nvPr/>
        </p:nvPicPr>
        <p:blipFill>
          <a:blip r:embed="rId10">
            <a:alphaModFix/>
          </a:blip>
          <a:stretch>
            <a:fillRect/>
          </a:stretch>
        </p:blipFill>
        <p:spPr>
          <a:xfrm>
            <a:off x="6242975" y="4050838"/>
            <a:ext cx="2438400" cy="1579937"/>
          </a:xfrm>
          <a:prstGeom prst="rect">
            <a:avLst/>
          </a:prstGeom>
          <a:noFill/>
          <a:ln w="114300" cap="flat" cmpd="sng">
            <a:solidFill>
              <a:schemeClr val="dk2"/>
            </a:solidFill>
            <a:prstDash val="solid"/>
            <a:round/>
            <a:headEnd type="none" w="sm" len="sm"/>
            <a:tailEnd type="none" w="sm" len="sm"/>
          </a:ln>
        </p:spPr>
      </p:pic>
      <p:pic>
        <p:nvPicPr>
          <p:cNvPr id="347" name="Google Shape;347;gff2e8204ca_0_134"/>
          <p:cNvPicPr preferRelativeResize="0"/>
          <p:nvPr/>
        </p:nvPicPr>
        <p:blipFill>
          <a:blip r:embed="rId11">
            <a:alphaModFix/>
          </a:blip>
          <a:stretch>
            <a:fillRect/>
          </a:stretch>
        </p:blipFill>
        <p:spPr>
          <a:xfrm>
            <a:off x="5686850" y="5470963"/>
            <a:ext cx="1874375" cy="1220388"/>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ff2e8204ca_0_170"/>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2400">
                <a:solidFill>
                  <a:srgbClr val="000000"/>
                </a:solidFill>
                <a:latin typeface="Open Sans"/>
                <a:ea typeface="Open Sans"/>
                <a:cs typeface="Open Sans"/>
                <a:sym typeface="Open Sans"/>
              </a:rPr>
              <a:t>Un double dispositif d’évaluation </a:t>
            </a:r>
            <a:endParaRPr sz="2400"/>
          </a:p>
        </p:txBody>
      </p:sp>
      <p:pic>
        <p:nvPicPr>
          <p:cNvPr id="353" name="Google Shape;353;gff2e8204ca_0_170"/>
          <p:cNvPicPr preferRelativeResize="0"/>
          <p:nvPr/>
        </p:nvPicPr>
        <p:blipFill>
          <a:blip r:embed="rId3">
            <a:alphaModFix/>
          </a:blip>
          <a:stretch>
            <a:fillRect/>
          </a:stretch>
        </p:blipFill>
        <p:spPr>
          <a:xfrm>
            <a:off x="637900" y="2900638"/>
            <a:ext cx="4419600" cy="3305175"/>
          </a:xfrm>
          <a:prstGeom prst="rect">
            <a:avLst/>
          </a:prstGeom>
          <a:noFill/>
          <a:ln w="114300" cap="flat" cmpd="sng">
            <a:solidFill>
              <a:schemeClr val="dk2"/>
            </a:solidFill>
            <a:prstDash val="solid"/>
            <a:round/>
            <a:headEnd type="none" w="sm" len="sm"/>
            <a:tailEnd type="none" w="sm" len="sm"/>
          </a:ln>
        </p:spPr>
      </p:pic>
      <p:pic>
        <p:nvPicPr>
          <p:cNvPr id="354" name="Google Shape;354;gff2e8204ca_0_170"/>
          <p:cNvPicPr preferRelativeResize="0"/>
          <p:nvPr/>
        </p:nvPicPr>
        <p:blipFill>
          <a:blip r:embed="rId4">
            <a:alphaModFix/>
          </a:blip>
          <a:stretch>
            <a:fillRect/>
          </a:stretch>
        </p:blipFill>
        <p:spPr>
          <a:xfrm>
            <a:off x="5634750" y="1277163"/>
            <a:ext cx="3028950" cy="2066925"/>
          </a:xfrm>
          <a:prstGeom prst="rect">
            <a:avLst/>
          </a:prstGeom>
          <a:noFill/>
          <a:ln w="114300" cap="flat" cmpd="sng">
            <a:solidFill>
              <a:schemeClr val="dk2"/>
            </a:solidFill>
            <a:prstDash val="solid"/>
            <a:round/>
            <a:headEnd type="none" w="sm" len="sm"/>
            <a:tailEnd type="none" w="sm" len="sm"/>
          </a:ln>
        </p:spPr>
      </p:pic>
      <p:pic>
        <p:nvPicPr>
          <p:cNvPr id="355" name="Google Shape;355;gff2e8204ca_0_170"/>
          <p:cNvPicPr preferRelativeResize="0"/>
          <p:nvPr/>
        </p:nvPicPr>
        <p:blipFill>
          <a:blip r:embed="rId5">
            <a:alphaModFix/>
          </a:blip>
          <a:stretch>
            <a:fillRect/>
          </a:stretch>
        </p:blipFill>
        <p:spPr>
          <a:xfrm>
            <a:off x="5885100" y="3822688"/>
            <a:ext cx="1400175" cy="1800225"/>
          </a:xfrm>
          <a:prstGeom prst="rect">
            <a:avLst/>
          </a:prstGeom>
          <a:noFill/>
          <a:ln w="114300" cap="flat" cmpd="sng">
            <a:solidFill>
              <a:schemeClr val="dk2"/>
            </a:solidFill>
            <a:prstDash val="solid"/>
            <a:round/>
            <a:headEnd type="none" w="sm" len="sm"/>
            <a:tailEnd type="none" w="sm" len="sm"/>
          </a:ln>
        </p:spPr>
      </p:pic>
      <p:sp>
        <p:nvSpPr>
          <p:cNvPr id="356" name="Google Shape;356;gff2e8204ca_0_170"/>
          <p:cNvSpPr txBox="1"/>
          <p:nvPr/>
        </p:nvSpPr>
        <p:spPr>
          <a:xfrm>
            <a:off x="1560125" y="1792375"/>
            <a:ext cx="3000000" cy="794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400"/>
              </a:spcBef>
              <a:spcAft>
                <a:spcPts val="400"/>
              </a:spcAft>
              <a:buNone/>
            </a:pPr>
            <a:r>
              <a:rPr lang="fr-FR" sz="1200">
                <a:solidFill>
                  <a:srgbClr val="666666"/>
                </a:solidFill>
                <a:latin typeface="Open Sans Light"/>
                <a:ea typeface="Open Sans Light"/>
                <a:cs typeface="Open Sans Light"/>
                <a:sym typeface="Open Sans Light"/>
              </a:rPr>
              <a:t>Un outil d’évaluation qualitative des connaissances et des compétences travaillées en classe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ff2e8204ca_0_191"/>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2400">
                <a:solidFill>
                  <a:srgbClr val="000000"/>
                </a:solidFill>
                <a:latin typeface="Open Sans"/>
                <a:ea typeface="Open Sans"/>
                <a:cs typeface="Open Sans"/>
                <a:sym typeface="Open Sans"/>
              </a:rPr>
              <a:t>Un double dispositif d’évaluation </a:t>
            </a:r>
            <a:endParaRPr sz="2400"/>
          </a:p>
        </p:txBody>
      </p:sp>
      <p:sp>
        <p:nvSpPr>
          <p:cNvPr id="362" name="Google Shape;362;gff2e8204ca_0_191"/>
          <p:cNvSpPr txBox="1"/>
          <p:nvPr/>
        </p:nvSpPr>
        <p:spPr>
          <a:xfrm>
            <a:off x="1347700" y="1610325"/>
            <a:ext cx="3000000" cy="100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400"/>
              </a:spcBef>
              <a:spcAft>
                <a:spcPts val="400"/>
              </a:spcAft>
              <a:buNone/>
            </a:pPr>
            <a:r>
              <a:rPr lang="fr-FR" sz="1200">
                <a:solidFill>
                  <a:srgbClr val="666666"/>
                </a:solidFill>
                <a:latin typeface="Open Sans Light"/>
                <a:ea typeface="Open Sans Light"/>
                <a:cs typeface="Open Sans Light"/>
                <a:sym typeface="Open Sans Light"/>
              </a:rPr>
              <a:t>Un projet de recherche pour évaluer de façon quantitative l’impact des ressources pour la classe et de leurs tutoriels</a:t>
            </a:r>
            <a:endParaRPr/>
          </a:p>
        </p:txBody>
      </p:sp>
      <p:pic>
        <p:nvPicPr>
          <p:cNvPr id="363" name="Google Shape;363;gff2e8204ca_0_191"/>
          <p:cNvPicPr preferRelativeResize="0"/>
          <p:nvPr/>
        </p:nvPicPr>
        <p:blipFill>
          <a:blip r:embed="rId3">
            <a:alphaModFix/>
          </a:blip>
          <a:stretch>
            <a:fillRect/>
          </a:stretch>
        </p:blipFill>
        <p:spPr>
          <a:xfrm>
            <a:off x="975850" y="3067513"/>
            <a:ext cx="3371850" cy="2171700"/>
          </a:xfrm>
          <a:prstGeom prst="rect">
            <a:avLst/>
          </a:prstGeom>
          <a:noFill/>
          <a:ln w="114300" cap="flat" cmpd="sng">
            <a:solidFill>
              <a:schemeClr val="dk2"/>
            </a:solidFill>
            <a:prstDash val="solid"/>
            <a:round/>
            <a:headEnd type="none" w="sm" len="sm"/>
            <a:tailEnd type="none" w="sm" len="sm"/>
          </a:ln>
        </p:spPr>
      </p:pic>
      <p:pic>
        <p:nvPicPr>
          <p:cNvPr id="364" name="Google Shape;364;gff2e8204ca_0_191"/>
          <p:cNvPicPr preferRelativeResize="0"/>
          <p:nvPr/>
        </p:nvPicPr>
        <p:blipFill>
          <a:blip r:embed="rId4">
            <a:alphaModFix/>
          </a:blip>
          <a:stretch>
            <a:fillRect/>
          </a:stretch>
        </p:blipFill>
        <p:spPr>
          <a:xfrm>
            <a:off x="5160125" y="1610313"/>
            <a:ext cx="3057525" cy="3952875"/>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ff2e8204ca_0_210"/>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1400">
                <a:solidFill>
                  <a:srgbClr val="000000"/>
                </a:solidFill>
                <a:latin typeface="Open Sans"/>
                <a:ea typeface="Open Sans"/>
                <a:cs typeface="Open Sans"/>
                <a:sym typeface="Open Sans"/>
              </a:rPr>
              <a:t>Témoignages d’enseignants ayant testé les séquences pédagogiques “Vaccins et vaccination” dans leurs classes (3ème)</a:t>
            </a:r>
            <a:r>
              <a:rPr lang="fr-FR" sz="2400">
                <a:solidFill>
                  <a:srgbClr val="000000"/>
                </a:solidFill>
                <a:latin typeface="Open Sans"/>
                <a:ea typeface="Open Sans"/>
                <a:cs typeface="Open Sans"/>
                <a:sym typeface="Open Sans"/>
              </a:rPr>
              <a:t> </a:t>
            </a:r>
            <a:endParaRPr sz="2400"/>
          </a:p>
        </p:txBody>
      </p:sp>
      <p:pic>
        <p:nvPicPr>
          <p:cNvPr id="370" name="Google Shape;370;gff2e8204ca_0_210"/>
          <p:cNvPicPr preferRelativeResize="0"/>
          <p:nvPr/>
        </p:nvPicPr>
        <p:blipFill>
          <a:blip r:embed="rId3">
            <a:alphaModFix/>
          </a:blip>
          <a:stretch>
            <a:fillRect/>
          </a:stretch>
        </p:blipFill>
        <p:spPr>
          <a:xfrm>
            <a:off x="653100" y="2306128"/>
            <a:ext cx="2715275" cy="1584825"/>
          </a:xfrm>
          <a:prstGeom prst="rect">
            <a:avLst/>
          </a:prstGeom>
          <a:noFill/>
          <a:ln w="114300" cap="flat" cmpd="sng">
            <a:solidFill>
              <a:schemeClr val="dk2"/>
            </a:solidFill>
            <a:prstDash val="solid"/>
            <a:round/>
            <a:headEnd type="none" w="sm" len="sm"/>
            <a:tailEnd type="none" w="sm" len="sm"/>
          </a:ln>
        </p:spPr>
      </p:pic>
      <p:sp>
        <p:nvSpPr>
          <p:cNvPr id="371" name="Google Shape;371;gff2e8204ca_0_210"/>
          <p:cNvSpPr txBox="1"/>
          <p:nvPr/>
        </p:nvSpPr>
        <p:spPr>
          <a:xfrm>
            <a:off x="914225" y="4195875"/>
            <a:ext cx="3000000" cy="938100"/>
          </a:xfrm>
          <a:prstGeom prst="rect">
            <a:avLst/>
          </a:prstGeom>
          <a:noFill/>
          <a:ln>
            <a:noFill/>
          </a:ln>
        </p:spPr>
        <p:txBody>
          <a:bodyPr spcFirstLastPara="1" wrap="square" lIns="91425" tIns="91425" rIns="91425" bIns="91425" anchor="t" anchorCtr="0">
            <a:spAutoFit/>
          </a:bodyPr>
          <a:lstStyle/>
          <a:p>
            <a:pPr marL="457200" lvl="0" indent="-298450" algn="just"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Astrid Chantereau,  collège Schweitzer, Académie de Créteil </a:t>
            </a:r>
            <a:r>
              <a:rPr lang="fr-FR" sz="1100" u="sng">
                <a:solidFill>
                  <a:srgbClr val="1155CC"/>
                </a:solidFill>
                <a:latin typeface="Open Sans Light"/>
                <a:ea typeface="Open Sans Light"/>
                <a:cs typeface="Open Sans Light"/>
                <a:sym typeface="Open Sans 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https://vimeo.com/user114792954/review/733159933/440b9ab24f</a:t>
            </a:r>
            <a:r>
              <a:rPr lang="fr-FR" sz="1100">
                <a:latin typeface="Open Sans Light"/>
                <a:ea typeface="Open Sans Light"/>
                <a:cs typeface="Open Sans Light"/>
                <a:sym typeface="Open Sans Light"/>
              </a:rPr>
              <a:t> </a:t>
            </a:r>
            <a:endParaRPr/>
          </a:p>
        </p:txBody>
      </p:sp>
      <p:pic>
        <p:nvPicPr>
          <p:cNvPr id="372" name="Google Shape;372;gff2e8204ca_0_210"/>
          <p:cNvPicPr preferRelativeResize="0"/>
          <p:nvPr/>
        </p:nvPicPr>
        <p:blipFill>
          <a:blip r:embed="rId5">
            <a:alphaModFix/>
          </a:blip>
          <a:stretch>
            <a:fillRect/>
          </a:stretch>
        </p:blipFill>
        <p:spPr>
          <a:xfrm>
            <a:off x="4168425" y="1937163"/>
            <a:ext cx="2314575" cy="1304925"/>
          </a:xfrm>
          <a:prstGeom prst="rect">
            <a:avLst/>
          </a:prstGeom>
          <a:noFill/>
          <a:ln w="114300" cap="flat" cmpd="sng">
            <a:solidFill>
              <a:schemeClr val="dk2"/>
            </a:solidFill>
            <a:prstDash val="solid"/>
            <a:round/>
            <a:headEnd type="none" w="sm" len="sm"/>
            <a:tailEnd type="none" w="sm" len="sm"/>
          </a:ln>
        </p:spPr>
      </p:pic>
      <p:pic>
        <p:nvPicPr>
          <p:cNvPr id="373" name="Google Shape;373;gff2e8204ca_0_210"/>
          <p:cNvPicPr preferRelativeResize="0"/>
          <p:nvPr/>
        </p:nvPicPr>
        <p:blipFill>
          <a:blip r:embed="rId6">
            <a:alphaModFix/>
          </a:blip>
          <a:stretch>
            <a:fillRect/>
          </a:stretch>
        </p:blipFill>
        <p:spPr>
          <a:xfrm>
            <a:off x="6372675" y="3075863"/>
            <a:ext cx="2343150" cy="1323975"/>
          </a:xfrm>
          <a:prstGeom prst="rect">
            <a:avLst/>
          </a:prstGeom>
          <a:noFill/>
          <a:ln w="114300" cap="flat" cmpd="sng">
            <a:solidFill>
              <a:schemeClr val="dk2"/>
            </a:solidFill>
            <a:prstDash val="solid"/>
            <a:round/>
            <a:headEnd type="none" w="sm" len="sm"/>
            <a:tailEnd type="none" w="sm" len="sm"/>
          </a:ln>
        </p:spPr>
      </p:pic>
      <p:sp>
        <p:nvSpPr>
          <p:cNvPr id="374" name="Google Shape;374;gff2e8204ca_0_210"/>
          <p:cNvSpPr txBox="1"/>
          <p:nvPr/>
        </p:nvSpPr>
        <p:spPr>
          <a:xfrm>
            <a:off x="4986875" y="4766875"/>
            <a:ext cx="3000000" cy="1327500"/>
          </a:xfrm>
          <a:prstGeom prst="rect">
            <a:avLst/>
          </a:prstGeom>
          <a:noFill/>
          <a:ln>
            <a:noFill/>
          </a:ln>
        </p:spPr>
        <p:txBody>
          <a:bodyPr spcFirstLastPara="1" wrap="square" lIns="91425" tIns="91425" rIns="91425" bIns="91425" anchor="t" anchorCtr="0">
            <a:spAutoFit/>
          </a:bodyPr>
          <a:lstStyle/>
          <a:p>
            <a:pPr marL="457200" lvl="0" indent="-298450" algn="just" rtl="0">
              <a:lnSpc>
                <a:spcPct val="115000"/>
              </a:lnSpc>
              <a:spcBef>
                <a:spcPts val="0"/>
              </a:spcBef>
              <a:spcAft>
                <a:spcPts val="0"/>
              </a:spcAft>
              <a:buSzPts val="1100"/>
              <a:buFont typeface="Open Sans Light"/>
              <a:buChar char="➔"/>
            </a:pPr>
            <a:r>
              <a:rPr lang="fr-FR" sz="1100">
                <a:latin typeface="Open Sans Light"/>
                <a:ea typeface="Open Sans Light"/>
                <a:cs typeface="Open Sans Light"/>
                <a:sym typeface="Open Sans Light"/>
              </a:rPr>
              <a:t>Emmanuelle Micheli-Colas, collège Politzer, Montreuil, Académie de Créteil, Hugues Carlei, Collège Pierre de Montereau, Académie de Créteil  </a:t>
            </a:r>
            <a:r>
              <a:rPr lang="fr-FR" sz="1100" u="sng">
                <a:solidFill>
                  <a:srgbClr val="1155CC"/>
                </a:solidFill>
                <a:latin typeface="Open Sans Light"/>
                <a:ea typeface="Open Sans Light"/>
                <a:cs typeface="Open Sans Light"/>
                <a:sym typeface="Open Sans Ligh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https://vimeo.com/user114792954/review/733552176/8725fdddf8</a:t>
            </a:r>
            <a:r>
              <a:rPr lang="fr-FR" sz="1100">
                <a:latin typeface="Open Sans Light"/>
                <a:ea typeface="Open Sans Light"/>
                <a:cs typeface="Open Sans Light"/>
                <a:sym typeface="Open Sans Light"/>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
          <p:cNvPicPr preferRelativeResize="0"/>
          <p:nvPr/>
        </p:nvPicPr>
        <p:blipFill>
          <a:blip r:embed="rId3">
            <a:alphaModFix/>
          </a:blip>
          <a:stretch>
            <a:fillRect/>
          </a:stretch>
        </p:blipFill>
        <p:spPr>
          <a:xfrm>
            <a:off x="2504150" y="2526900"/>
            <a:ext cx="4371975" cy="2819400"/>
          </a:xfrm>
          <a:prstGeom prst="rect">
            <a:avLst/>
          </a:prstGeom>
          <a:noFill/>
          <a:ln w="114300" cap="flat" cmpd="sng">
            <a:solidFill>
              <a:schemeClr val="dk2"/>
            </a:solidFill>
            <a:prstDash val="solid"/>
            <a:round/>
            <a:headEnd type="none" w="sm" len="sm"/>
            <a:tailEnd type="none" w="sm" len="sm"/>
          </a:ln>
        </p:spPr>
      </p:pic>
      <p:sp>
        <p:nvSpPr>
          <p:cNvPr id="380" name="Google Shape;380;p6"/>
          <p:cNvSpPr txBox="1"/>
          <p:nvPr/>
        </p:nvSpPr>
        <p:spPr>
          <a:xfrm>
            <a:off x="3812200" y="5796625"/>
            <a:ext cx="3000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fr-FR" sz="1600" b="1" cap="small">
                <a:solidFill>
                  <a:srgbClr val="F1C232"/>
                </a:solidFill>
                <a:latin typeface="Open Sans"/>
                <a:ea typeface="Open Sans"/>
                <a:cs typeface="Open Sans"/>
                <a:sym typeface="Open Sans"/>
              </a:rPr>
              <a:t>Merci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ff2e8204ca_0_31"/>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just" rtl="0">
              <a:lnSpc>
                <a:spcPct val="115000"/>
              </a:lnSpc>
              <a:spcBef>
                <a:spcPts val="0"/>
              </a:spcBef>
              <a:spcAft>
                <a:spcPts val="0"/>
              </a:spcAft>
              <a:buNone/>
            </a:pPr>
            <a:r>
              <a:rPr lang="fr-FR" sz="2400" b="1" cap="small">
                <a:solidFill>
                  <a:srgbClr val="F1C232"/>
                </a:solidFill>
                <a:latin typeface="Open Sans"/>
                <a:ea typeface="Open Sans"/>
                <a:cs typeface="Open Sans"/>
                <a:sym typeface="Open Sans"/>
              </a:rPr>
              <a:t>LE PROJET </a:t>
            </a:r>
            <a:endParaRPr sz="2400"/>
          </a:p>
        </p:txBody>
      </p:sp>
      <p:pic>
        <p:nvPicPr>
          <p:cNvPr id="250" name="Google Shape;250;gff2e8204ca_0_31"/>
          <p:cNvPicPr preferRelativeResize="0"/>
          <p:nvPr/>
        </p:nvPicPr>
        <p:blipFill>
          <a:blip r:embed="rId3">
            <a:alphaModFix/>
          </a:blip>
          <a:stretch>
            <a:fillRect/>
          </a:stretch>
        </p:blipFill>
        <p:spPr>
          <a:xfrm>
            <a:off x="2048950" y="1345532"/>
            <a:ext cx="5591175" cy="3648075"/>
          </a:xfrm>
          <a:prstGeom prst="rect">
            <a:avLst/>
          </a:prstGeom>
          <a:noFill/>
          <a:ln w="114300" cap="flat" cmpd="sng">
            <a:solidFill>
              <a:srgbClr val="F1C232"/>
            </a:solidFill>
            <a:prstDash val="solid"/>
            <a:round/>
            <a:headEnd type="none" w="sm" len="sm"/>
            <a:tailEnd type="none" w="sm" len="sm"/>
          </a:ln>
        </p:spPr>
      </p:pic>
      <p:sp>
        <p:nvSpPr>
          <p:cNvPr id="251" name="Google Shape;251;gff2e8204ca_0_31"/>
          <p:cNvSpPr txBox="1"/>
          <p:nvPr/>
        </p:nvSpPr>
        <p:spPr>
          <a:xfrm>
            <a:off x="2943550" y="5305400"/>
            <a:ext cx="41421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fr-FR" sz="1100" u="sng">
                <a:solidFill>
                  <a:srgbClr val="1155CC"/>
                </a:solidFill>
                <a:latin typeface="Open Sans Light"/>
                <a:ea typeface="Open Sans Light"/>
                <a:cs typeface="Open Sans Light"/>
                <a:sym typeface="Open Sans 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https://fondation-lamap.org/projet/vaccins-et-vaccination</a:t>
            </a:r>
            <a:r>
              <a:rPr lang="fr-FR" sz="1100">
                <a:latin typeface="Open Sans Light"/>
                <a:ea typeface="Open Sans Light"/>
                <a:cs typeface="Open Sans Light"/>
                <a:sym typeface="Open Sans Light"/>
              </a:rPr>
              <a:t> </a:t>
            </a:r>
            <a:endParaRPr>
              <a:latin typeface="Arial Narrow"/>
              <a:ea typeface="Arial Narrow"/>
              <a:cs typeface="Arial Narrow"/>
              <a:sym typeface="Arial Narrow"/>
            </a:endParaRPr>
          </a:p>
        </p:txBody>
      </p:sp>
      <p:pic>
        <p:nvPicPr>
          <p:cNvPr id="252" name="Google Shape;252;gff2e8204ca_0_31"/>
          <p:cNvPicPr preferRelativeResize="0"/>
          <p:nvPr/>
        </p:nvPicPr>
        <p:blipFill>
          <a:blip r:embed="rId5">
            <a:alphaModFix/>
          </a:blip>
          <a:stretch>
            <a:fillRect/>
          </a:stretch>
        </p:blipFill>
        <p:spPr>
          <a:xfrm>
            <a:off x="3067050" y="5971200"/>
            <a:ext cx="3743325" cy="68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
          <p:cNvSpPr txBox="1">
            <a:spLocks noGrp="1"/>
          </p:cNvSpPr>
          <p:nvPr>
            <p:ph type="title"/>
          </p:nvPr>
        </p:nvSpPr>
        <p:spPr>
          <a:xfrm>
            <a:off x="486228" y="360363"/>
            <a:ext cx="8229600" cy="764494"/>
          </a:xfrm>
          <a:prstGeom prst="rect">
            <a:avLst/>
          </a:prstGeom>
          <a:noFill/>
          <a:ln>
            <a:noFill/>
          </a:ln>
        </p:spPr>
        <p:txBody>
          <a:bodyPr spcFirstLastPara="1" wrap="square" lIns="91425" tIns="45700" rIns="91425" bIns="45700" anchor="ctr" anchorCtr="0">
            <a:normAutofit/>
          </a:bodyPr>
          <a:lstStyle/>
          <a:p>
            <a:pPr marL="0" lvl="0" indent="0" algn="just" rtl="0">
              <a:spcBef>
                <a:spcPts val="900"/>
              </a:spcBef>
              <a:spcAft>
                <a:spcPts val="0"/>
              </a:spcAft>
              <a:buNone/>
            </a:pPr>
            <a:r>
              <a:rPr lang="fr-FR" sz="2400">
                <a:solidFill>
                  <a:srgbClr val="000000"/>
                </a:solidFill>
                <a:latin typeface="Open Sans"/>
                <a:ea typeface="Open Sans"/>
                <a:cs typeface="Open Sans"/>
                <a:sym typeface="Open Sans"/>
              </a:rPr>
              <a:t>Historique du projet</a:t>
            </a:r>
            <a:endParaRPr sz="2400"/>
          </a:p>
        </p:txBody>
      </p:sp>
      <p:sp>
        <p:nvSpPr>
          <p:cNvPr id="258" name="Google Shape;258;p3"/>
          <p:cNvSpPr txBox="1"/>
          <p:nvPr/>
        </p:nvSpPr>
        <p:spPr>
          <a:xfrm>
            <a:off x="2291125" y="1707275"/>
            <a:ext cx="5007000" cy="4832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FR" sz="1100">
                <a:latin typeface="Open Sans Light"/>
                <a:ea typeface="Open Sans Light"/>
                <a:cs typeface="Open Sans Light"/>
                <a:sym typeface="Open Sans Light"/>
              </a:rPr>
              <a:t>Le projet “Vaccins et vaccination” fait suite à un projet mené en 2020-2021 autour de l’épidémie de Coronavirus : “Coronavirus : comprendre pour agir" </a:t>
            </a: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just"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ctr"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ctr"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ctr"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ctr" rtl="0">
              <a:lnSpc>
                <a:spcPct val="115000"/>
              </a:lnSpc>
              <a:spcBef>
                <a:spcPts val="0"/>
              </a:spcBef>
              <a:spcAft>
                <a:spcPts val="0"/>
              </a:spcAft>
              <a:buNone/>
            </a:pPr>
            <a:endParaRPr sz="1100">
              <a:latin typeface="Open Sans Light"/>
              <a:ea typeface="Open Sans Light"/>
              <a:cs typeface="Open Sans Light"/>
              <a:sym typeface="Open Sans Light"/>
            </a:endParaRPr>
          </a:p>
          <a:p>
            <a:pPr marL="0" lvl="0" indent="0" algn="ctr" rtl="0">
              <a:lnSpc>
                <a:spcPct val="115000"/>
              </a:lnSpc>
              <a:spcBef>
                <a:spcPts val="0"/>
              </a:spcBef>
              <a:spcAft>
                <a:spcPts val="0"/>
              </a:spcAft>
              <a:buNone/>
            </a:pPr>
            <a:r>
              <a:rPr lang="fr-FR" sz="1100" u="sng">
                <a:solidFill>
                  <a:srgbClr val="1155CC"/>
                </a:solidFill>
                <a:latin typeface="Open Sans Light"/>
                <a:ea typeface="Open Sans Light"/>
                <a:cs typeface="Open Sans Light"/>
                <a:sym typeface="Open Sans 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https://fondation-lamap.org/projet/coronavirus-comprendre-pour-agir</a:t>
            </a:r>
            <a:endParaRPr>
              <a:latin typeface="Arial Narrow"/>
              <a:ea typeface="Arial Narrow"/>
              <a:cs typeface="Arial Narrow"/>
              <a:sym typeface="Arial Narrow"/>
            </a:endParaRPr>
          </a:p>
        </p:txBody>
      </p:sp>
      <p:pic>
        <p:nvPicPr>
          <p:cNvPr id="259" name="Google Shape;259;p3"/>
          <p:cNvPicPr preferRelativeResize="0"/>
          <p:nvPr/>
        </p:nvPicPr>
        <p:blipFill rotWithShape="1">
          <a:blip r:embed="rId4">
            <a:alphaModFix/>
          </a:blip>
          <a:srcRect t="4915"/>
          <a:stretch/>
        </p:blipFill>
        <p:spPr>
          <a:xfrm>
            <a:off x="2666824" y="2631125"/>
            <a:ext cx="4255625" cy="2984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ff2e8204ca_0_16"/>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spcBef>
                <a:spcPts val="900"/>
              </a:spcBef>
              <a:spcAft>
                <a:spcPts val="0"/>
              </a:spcAft>
              <a:buNone/>
            </a:pPr>
            <a:r>
              <a:rPr lang="fr-FR" sz="2400">
                <a:solidFill>
                  <a:srgbClr val="000000"/>
                </a:solidFill>
                <a:latin typeface="Open Sans"/>
                <a:ea typeface="Open Sans"/>
                <a:cs typeface="Open Sans"/>
                <a:sym typeface="Open Sans"/>
              </a:rPr>
              <a:t>Des ressources pédagogiques </a:t>
            </a:r>
            <a:endParaRPr sz="2400"/>
          </a:p>
        </p:txBody>
      </p:sp>
      <p:pic>
        <p:nvPicPr>
          <p:cNvPr id="265" name="Google Shape;265;gff2e8204ca_0_16"/>
          <p:cNvPicPr preferRelativeResize="0"/>
          <p:nvPr/>
        </p:nvPicPr>
        <p:blipFill>
          <a:blip r:embed="rId3">
            <a:alphaModFix/>
          </a:blip>
          <a:stretch>
            <a:fillRect/>
          </a:stretch>
        </p:blipFill>
        <p:spPr>
          <a:xfrm>
            <a:off x="357225" y="3632336"/>
            <a:ext cx="2426975" cy="2721925"/>
          </a:xfrm>
          <a:prstGeom prst="rect">
            <a:avLst/>
          </a:prstGeom>
          <a:noFill/>
          <a:ln w="114300" cap="flat" cmpd="sng">
            <a:solidFill>
              <a:schemeClr val="dk2"/>
            </a:solidFill>
            <a:prstDash val="solid"/>
            <a:round/>
            <a:headEnd type="none" w="sm" len="sm"/>
            <a:tailEnd type="none" w="sm" len="sm"/>
          </a:ln>
        </p:spPr>
      </p:pic>
      <p:sp>
        <p:nvSpPr>
          <p:cNvPr id="266" name="Google Shape;266;gff2e8204ca_0_16"/>
          <p:cNvSpPr txBox="1"/>
          <p:nvPr/>
        </p:nvSpPr>
        <p:spPr>
          <a:xfrm>
            <a:off x="3200550" y="1215800"/>
            <a:ext cx="5614800" cy="41733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0000"/>
              </a:lnSpc>
              <a:spcBef>
                <a:spcPts val="1500"/>
              </a:spcBef>
              <a:spcAft>
                <a:spcPts val="0"/>
              </a:spcAft>
              <a:buNone/>
            </a:pPr>
            <a:r>
              <a:rPr lang="fr-FR" sz="1800">
                <a:solidFill>
                  <a:srgbClr val="007FA4"/>
                </a:solidFill>
                <a:latin typeface="Lato"/>
                <a:ea typeface="Lato"/>
                <a:cs typeface="Lato"/>
                <a:sym typeface="Lato"/>
              </a:rPr>
              <a:t>Vaccins : comment sont-ils testés ?</a:t>
            </a:r>
            <a:endParaRPr sz="1800">
              <a:solidFill>
                <a:srgbClr val="007FA4"/>
              </a:solidFill>
              <a:latin typeface="Lato"/>
              <a:ea typeface="Lato"/>
              <a:cs typeface="Lato"/>
              <a:sym typeface="Lato"/>
            </a:endParaRPr>
          </a:p>
          <a:p>
            <a:pPr marL="0" lvl="0" indent="0" algn="l" rtl="0">
              <a:lnSpc>
                <a:spcPct val="130000"/>
              </a:lnSpc>
              <a:spcBef>
                <a:spcPts val="800"/>
              </a:spcBef>
              <a:spcAft>
                <a:spcPts val="0"/>
              </a:spcAft>
              <a:buNone/>
            </a:pPr>
            <a:r>
              <a:rPr lang="fr-FR" sz="1000" b="1">
                <a:latin typeface="Lato"/>
                <a:ea typeface="Lato"/>
                <a:cs typeface="Lato"/>
                <a:sym typeface="Lato"/>
              </a:rPr>
              <a:t>Ses objectifs consistent à :</a:t>
            </a:r>
            <a:endParaRPr sz="1000" b="1">
              <a:latin typeface="Lato"/>
              <a:ea typeface="Lato"/>
              <a:cs typeface="Lato"/>
              <a:sym typeface="Lato"/>
            </a:endParaRPr>
          </a:p>
          <a:p>
            <a:pPr marL="457200" lvl="0" indent="-292100" algn="l" rtl="0">
              <a:spcBef>
                <a:spcPts val="1500"/>
              </a:spcBef>
              <a:spcAft>
                <a:spcPts val="0"/>
              </a:spcAft>
              <a:buSzPts val="1000"/>
              <a:buFont typeface="Lato"/>
              <a:buChar char="●"/>
            </a:pPr>
            <a:r>
              <a:rPr lang="fr-FR" sz="1000">
                <a:latin typeface="Lato"/>
                <a:ea typeface="Lato"/>
                <a:cs typeface="Lato"/>
                <a:sym typeface="Lato"/>
              </a:rPr>
              <a:t>Développer la compréhension du processus et des étapes de fabrication des vaccins, notamment en ce qui concerne les tests auxquels les candidats vaccins sont soumis afin d’en établir les effets sur la santé (efficacité sur la prévention de la maladie et de ses séquelles, et éventuels effets secondaires associés).</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reconnaître des spécificités de la démarche scientifique.</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Identifier les étapes d’un protocole expérimental, construire un protocole expérimental.</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Se familiariser avec quelques spécificités des tests cliniques : groupe témoin, randomisation, placebo, test en aveugle.</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questionner la crédibilité des contenus d’information et la solidité des preuves.</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rechercher des informations pertinentes et en vérifier la concordance.</a:t>
            </a:r>
            <a:endParaRPr sz="1000">
              <a:latin typeface="Lato"/>
              <a:ea typeface="Lato"/>
              <a:cs typeface="Lato"/>
              <a:sym typeface="Lato"/>
            </a:endParaRPr>
          </a:p>
          <a:p>
            <a:pPr marL="0" lvl="0" indent="0" algn="l" rtl="0">
              <a:lnSpc>
                <a:spcPct val="130000"/>
              </a:lnSpc>
              <a:spcBef>
                <a:spcPts val="2300"/>
              </a:spcBef>
              <a:spcAft>
                <a:spcPts val="1500"/>
              </a:spcAft>
              <a:buNone/>
            </a:pPr>
            <a:r>
              <a:rPr lang="fr-FR" sz="1000" b="1">
                <a:latin typeface="Lato"/>
                <a:ea typeface="Lato"/>
                <a:cs typeface="Lato"/>
                <a:sym typeface="Lato"/>
              </a:rPr>
              <a:t>Résumé :</a:t>
            </a:r>
            <a:r>
              <a:rPr lang="fr-FR" sz="1000">
                <a:latin typeface="Lato"/>
                <a:ea typeface="Lato"/>
                <a:cs typeface="Lato"/>
                <a:sym typeface="Lato"/>
              </a:rPr>
              <a:t>  Après avoir visionné et commenté la vidéo-interview d’une scientifique spécialisée en tests cliniques, les élèves sont mis dans la peau de chercheurs aux prises avec le test d’un nouveau candidat vaccin. Afin de vérifier si finalement le candidat vaccin peut être mis sur le marché, les élèves doivent proposer un rigoureux protocole pour un essai clinique. La discussion qui s’ensuit porte sur les méthodes employées par les scientifiques, et sur la relation entre ces méthodes et la production de connaissances fiables. Enfin, les élèves doivent évaluer la crédibilité d’informations trouvées sur Internet et relatives à la santé.</a:t>
            </a:r>
            <a:endParaRPr>
              <a:latin typeface="Arial Narrow"/>
              <a:ea typeface="Arial Narrow"/>
              <a:cs typeface="Arial Narrow"/>
              <a:sym typeface="Arial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ff2e8204ca_0_21"/>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spcBef>
                <a:spcPts val="900"/>
              </a:spcBef>
              <a:spcAft>
                <a:spcPts val="0"/>
              </a:spcAft>
              <a:buNone/>
            </a:pPr>
            <a:r>
              <a:rPr lang="fr-FR" sz="2400">
                <a:solidFill>
                  <a:srgbClr val="000000"/>
                </a:solidFill>
                <a:latin typeface="Open Sans"/>
                <a:ea typeface="Open Sans"/>
                <a:cs typeface="Open Sans"/>
                <a:sym typeface="Open Sans"/>
              </a:rPr>
              <a:t>Des ressources pédagogiques </a:t>
            </a:r>
            <a:endParaRPr sz="2400" b="1" cap="small">
              <a:solidFill>
                <a:srgbClr val="F1C232"/>
              </a:solidFill>
              <a:latin typeface="Open Sans"/>
              <a:ea typeface="Open Sans"/>
              <a:cs typeface="Open Sans"/>
              <a:sym typeface="Open Sans"/>
            </a:endParaRPr>
          </a:p>
        </p:txBody>
      </p:sp>
      <p:pic>
        <p:nvPicPr>
          <p:cNvPr id="272" name="Google Shape;272;gff2e8204ca_0_21"/>
          <p:cNvPicPr preferRelativeResize="0"/>
          <p:nvPr/>
        </p:nvPicPr>
        <p:blipFill>
          <a:blip r:embed="rId3">
            <a:alphaModFix/>
          </a:blip>
          <a:stretch>
            <a:fillRect/>
          </a:stretch>
        </p:blipFill>
        <p:spPr>
          <a:xfrm>
            <a:off x="6134550" y="1056513"/>
            <a:ext cx="2581275" cy="2047875"/>
          </a:xfrm>
          <a:prstGeom prst="rect">
            <a:avLst/>
          </a:prstGeom>
          <a:noFill/>
          <a:ln w="114300" cap="flat" cmpd="sng">
            <a:solidFill>
              <a:schemeClr val="dk2"/>
            </a:solidFill>
            <a:prstDash val="solid"/>
            <a:round/>
            <a:headEnd type="none" w="sm" len="sm"/>
            <a:tailEnd type="none" w="sm" len="sm"/>
          </a:ln>
        </p:spPr>
      </p:pic>
      <p:sp>
        <p:nvSpPr>
          <p:cNvPr id="273" name="Google Shape;273;gff2e8204ca_0_21"/>
          <p:cNvSpPr txBox="1"/>
          <p:nvPr/>
        </p:nvSpPr>
        <p:spPr>
          <a:xfrm>
            <a:off x="318675" y="1494875"/>
            <a:ext cx="5553300" cy="49275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0000"/>
              </a:lnSpc>
              <a:spcBef>
                <a:spcPts val="1500"/>
              </a:spcBef>
              <a:spcAft>
                <a:spcPts val="0"/>
              </a:spcAft>
              <a:buNone/>
            </a:pPr>
            <a:r>
              <a:rPr lang="fr-FR" sz="1800">
                <a:solidFill>
                  <a:srgbClr val="007FA4"/>
                </a:solidFill>
                <a:latin typeface="Lato"/>
                <a:ea typeface="Lato"/>
                <a:cs typeface="Lato"/>
                <a:sym typeface="Lato"/>
              </a:rPr>
              <a:t>Comprendre les enjeux de la vaccination</a:t>
            </a:r>
            <a:endParaRPr sz="1800">
              <a:solidFill>
                <a:srgbClr val="007FA4"/>
              </a:solidFill>
              <a:latin typeface="Lato"/>
              <a:ea typeface="Lato"/>
              <a:cs typeface="Lato"/>
              <a:sym typeface="Lato"/>
            </a:endParaRPr>
          </a:p>
          <a:p>
            <a:pPr marL="0" lvl="0" indent="0" algn="l" rtl="0">
              <a:lnSpc>
                <a:spcPct val="130000"/>
              </a:lnSpc>
              <a:spcBef>
                <a:spcPts val="800"/>
              </a:spcBef>
              <a:spcAft>
                <a:spcPts val="0"/>
              </a:spcAft>
              <a:buNone/>
            </a:pPr>
            <a:r>
              <a:rPr lang="fr-FR" sz="1000" b="1">
                <a:latin typeface="Lato"/>
                <a:ea typeface="Lato"/>
                <a:cs typeface="Lato"/>
                <a:sym typeface="Lato"/>
              </a:rPr>
              <a:t>Ses objectifs consistent à :</a:t>
            </a:r>
            <a:endParaRPr sz="1000" b="1">
              <a:latin typeface="Lato"/>
              <a:ea typeface="Lato"/>
              <a:cs typeface="Lato"/>
              <a:sym typeface="Lato"/>
            </a:endParaRPr>
          </a:p>
          <a:p>
            <a:pPr marL="457200" lvl="0" indent="-292100" algn="l" rtl="0">
              <a:spcBef>
                <a:spcPts val="1500"/>
              </a:spcBef>
              <a:spcAft>
                <a:spcPts val="0"/>
              </a:spcAft>
              <a:buSzPts val="1000"/>
              <a:buFont typeface="Lato"/>
              <a:buChar char="●"/>
            </a:pPr>
            <a:r>
              <a:rPr lang="fr-FR" sz="1000">
                <a:latin typeface="Lato"/>
                <a:ea typeface="Lato"/>
                <a:cs typeface="Lato"/>
                <a:sym typeface="Lato"/>
              </a:rPr>
              <a:t>Développer la compréhension du rôle de la vaccination dans la lutte contre les maladies infectieuses : protection individuelle et de groupe, réduction de la morbidité et de la mortalité.</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Se familiariser avec quelques concepts concernant les maladies infectieuses et la vaccination, tels que : prévention, protection vaccinale de groupe, éradication vs contrôle d’une maladie.</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reconnaître des spécificités de la démarche scientifique.</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collecter et interpréter des données.</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multiplier les observations.</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évaluer l’expertise d’une source d’information, ses intentions.</a:t>
            </a:r>
            <a:endParaRPr sz="1000">
              <a:latin typeface="Lato"/>
              <a:ea typeface="Lato"/>
              <a:cs typeface="Lato"/>
              <a:sym typeface="Lato"/>
            </a:endParaRPr>
          </a:p>
          <a:p>
            <a:pPr marL="457200" lvl="0" indent="-292100" algn="l" rtl="0">
              <a:spcBef>
                <a:spcPts val="0"/>
              </a:spcBef>
              <a:spcAft>
                <a:spcPts val="0"/>
              </a:spcAft>
              <a:buSzPts val="1000"/>
              <a:buFont typeface="Lato"/>
              <a:buChar char="●"/>
            </a:pPr>
            <a:r>
              <a:rPr lang="fr-FR" sz="1000">
                <a:latin typeface="Lato"/>
                <a:ea typeface="Lato"/>
                <a:cs typeface="Lato"/>
                <a:sym typeface="Lato"/>
              </a:rPr>
              <a:t>Savoir évaluer différentes sources et leur concordance.</a:t>
            </a:r>
            <a:endParaRPr sz="1000">
              <a:latin typeface="Lato"/>
              <a:ea typeface="Lato"/>
              <a:cs typeface="Lato"/>
              <a:sym typeface="Lato"/>
            </a:endParaRPr>
          </a:p>
          <a:p>
            <a:pPr marL="0" lvl="0" indent="0" algn="l" rtl="0">
              <a:lnSpc>
                <a:spcPct val="130000"/>
              </a:lnSpc>
              <a:spcBef>
                <a:spcPts val="2300"/>
              </a:spcBef>
              <a:spcAft>
                <a:spcPts val="1500"/>
              </a:spcAft>
              <a:buNone/>
            </a:pPr>
            <a:r>
              <a:rPr lang="fr-FR" sz="1000" b="1">
                <a:latin typeface="Lato"/>
                <a:ea typeface="Lato"/>
                <a:cs typeface="Lato"/>
                <a:sym typeface="Lato"/>
              </a:rPr>
              <a:t>Résumé :</a:t>
            </a:r>
            <a:r>
              <a:rPr lang="fr-FR" sz="1000">
                <a:latin typeface="Lato"/>
                <a:ea typeface="Lato"/>
                <a:cs typeface="Lato"/>
                <a:sym typeface="Lato"/>
              </a:rPr>
              <a:t> Après avoir visionné et commenté la vidéo-interview d’une scientifique, virologue, spécialisée en santé publique, les élèves analysent des graphiques concernant le rôle de la vaccination dans la prévention des maladies infectieuses. Ensuite, ils évaluent la crédibilité d’informations trouvées sur Internet et relatives à la santé. Une liste de critères pour l’évaluation des sources d’information leur est fournie. Enfin, les élèves se plongent dans une enquête concernant la résurgence d’une épidémie de rougeole qui se déclare en 2015 dans un parc Disneyland en Californie (un fait réel simplifié ici). Le débriefing débouche sur une discussion collective concernant les effets de la baisse de la vaccination dans des populations, les risques que cette diminution de la couverture vaccinale fait courir à chacun, ainsi que sur d’autres difficultés qui surgissent dans le cadre de la lutte contre les maladies infectieuses par la vaccination.</a:t>
            </a:r>
            <a:endParaRPr sz="10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ff2e8204ca_0_73"/>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1400"/>
              </a:spcBef>
              <a:spcAft>
                <a:spcPts val="400"/>
              </a:spcAft>
              <a:buNone/>
            </a:pPr>
            <a:r>
              <a:rPr lang="fr-FR" sz="2400">
                <a:solidFill>
                  <a:srgbClr val="666666"/>
                </a:solidFill>
                <a:latin typeface="Open Sans Light"/>
                <a:ea typeface="Open Sans Light"/>
                <a:cs typeface="Open Sans Light"/>
                <a:sym typeface="Open Sans Light"/>
              </a:rPr>
              <a:t>Les vidéos</a:t>
            </a:r>
            <a:endParaRPr sz="2400"/>
          </a:p>
        </p:txBody>
      </p:sp>
      <p:pic>
        <p:nvPicPr>
          <p:cNvPr id="279" name="Google Shape;279;gff2e8204ca_0_73"/>
          <p:cNvPicPr preferRelativeResize="0"/>
          <p:nvPr/>
        </p:nvPicPr>
        <p:blipFill>
          <a:blip r:embed="rId3">
            <a:alphaModFix/>
          </a:blip>
          <a:stretch>
            <a:fillRect/>
          </a:stretch>
        </p:blipFill>
        <p:spPr>
          <a:xfrm>
            <a:off x="2329675" y="3604670"/>
            <a:ext cx="5309675" cy="2986675"/>
          </a:xfrm>
          <a:prstGeom prst="rect">
            <a:avLst/>
          </a:prstGeom>
          <a:noFill/>
          <a:ln w="114300" cap="flat" cmpd="sng">
            <a:solidFill>
              <a:schemeClr val="dk2"/>
            </a:solidFill>
            <a:prstDash val="solid"/>
            <a:round/>
            <a:headEnd type="none" w="sm" len="sm"/>
            <a:tailEnd type="none" w="sm" len="sm"/>
          </a:ln>
        </p:spPr>
      </p:pic>
      <p:pic>
        <p:nvPicPr>
          <p:cNvPr id="280" name="Google Shape;280;gff2e8204ca_0_73"/>
          <p:cNvPicPr preferRelativeResize="0"/>
          <p:nvPr/>
        </p:nvPicPr>
        <p:blipFill>
          <a:blip r:embed="rId4">
            <a:alphaModFix/>
          </a:blip>
          <a:stretch>
            <a:fillRect/>
          </a:stretch>
        </p:blipFill>
        <p:spPr>
          <a:xfrm>
            <a:off x="4506900" y="463795"/>
            <a:ext cx="4337250" cy="2404175"/>
          </a:xfrm>
          <a:prstGeom prst="rect">
            <a:avLst/>
          </a:prstGeom>
          <a:noFill/>
          <a:ln w="114300" cap="flat" cmpd="sng">
            <a:solidFill>
              <a:schemeClr val="dk2"/>
            </a:solidFill>
            <a:prstDash val="solid"/>
            <a:round/>
            <a:headEnd type="none" w="sm" len="sm"/>
            <a:tailEnd type="none" w="sm" len="sm"/>
          </a:ln>
        </p:spPr>
      </p:pic>
      <p:pic>
        <p:nvPicPr>
          <p:cNvPr id="281" name="Google Shape;281;gff2e8204ca_0_73"/>
          <p:cNvPicPr preferRelativeResize="0"/>
          <p:nvPr/>
        </p:nvPicPr>
        <p:blipFill>
          <a:blip r:embed="rId5">
            <a:alphaModFix/>
          </a:blip>
          <a:stretch>
            <a:fillRect/>
          </a:stretch>
        </p:blipFill>
        <p:spPr>
          <a:xfrm>
            <a:off x="606425" y="1866499"/>
            <a:ext cx="4050050" cy="1864775"/>
          </a:xfrm>
          <a:prstGeom prst="rect">
            <a:avLst/>
          </a:prstGeom>
          <a:noFill/>
          <a:ln w="114300" cap="flat" cmpd="sng">
            <a:solidFill>
              <a:schemeClr val="dk2"/>
            </a:solidFill>
            <a:prstDash val="solid"/>
            <a:round/>
            <a:headEnd type="none" w="sm" len="sm"/>
            <a:tailEnd type="none" w="sm" len="sm"/>
          </a:ln>
        </p:spPr>
      </p:pic>
      <p:sp>
        <p:nvSpPr>
          <p:cNvPr id="282" name="Google Shape;282;gff2e8204ca_0_73"/>
          <p:cNvSpPr txBox="1"/>
          <p:nvPr/>
        </p:nvSpPr>
        <p:spPr>
          <a:xfrm>
            <a:off x="91025" y="5621450"/>
            <a:ext cx="17904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100" u="sng">
                <a:solidFill>
                  <a:srgbClr val="1155CC"/>
                </a:solidFill>
                <a:latin typeface="Open Sans Light"/>
                <a:ea typeface="Open Sans Light"/>
                <a:cs typeface="Open Sans Light"/>
                <a:sym typeface="Open Sans 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https://fondation-lamap.org/ressource-multimedia/comment-savoir-si-un-vaccin-est-efficace-et-sur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ff2e8204ca_0_26"/>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1400"/>
              </a:spcBef>
              <a:spcAft>
                <a:spcPts val="400"/>
              </a:spcAft>
              <a:buNone/>
            </a:pPr>
            <a:r>
              <a:rPr lang="fr-FR" sz="2400">
                <a:solidFill>
                  <a:srgbClr val="666666"/>
                </a:solidFill>
                <a:latin typeface="Open Sans Light"/>
                <a:ea typeface="Open Sans Light"/>
                <a:cs typeface="Open Sans Light"/>
                <a:sym typeface="Open Sans Light"/>
              </a:rPr>
              <a:t>Les vidéos</a:t>
            </a:r>
            <a:endParaRPr sz="2400"/>
          </a:p>
        </p:txBody>
      </p:sp>
      <p:sp>
        <p:nvSpPr>
          <p:cNvPr id="288" name="Google Shape;288;gff2e8204ca_0_26"/>
          <p:cNvSpPr txBox="1"/>
          <p:nvPr/>
        </p:nvSpPr>
        <p:spPr>
          <a:xfrm>
            <a:off x="114500" y="5536925"/>
            <a:ext cx="19188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100" u="sng">
                <a:solidFill>
                  <a:srgbClr val="1155CC"/>
                </a:solidFill>
                <a:latin typeface="Open Sans Light"/>
                <a:ea typeface="Open Sans Light"/>
                <a:cs typeface="Open Sans Light"/>
                <a:sym typeface="Open Sans 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https://fondation-lamap.org/ressource-multimedia/comprendre-les-enjeux-de-la-vaccination</a:t>
            </a:r>
            <a:r>
              <a:rPr lang="fr-FR" sz="1100">
                <a:latin typeface="Open Sans Light"/>
                <a:ea typeface="Open Sans Light"/>
                <a:cs typeface="Open Sans Light"/>
                <a:sym typeface="Open Sans Light"/>
              </a:rPr>
              <a:t> </a:t>
            </a:r>
            <a:endParaRPr/>
          </a:p>
        </p:txBody>
      </p:sp>
      <p:pic>
        <p:nvPicPr>
          <p:cNvPr id="289" name="Google Shape;289;gff2e8204ca_0_26"/>
          <p:cNvPicPr preferRelativeResize="0"/>
          <p:nvPr/>
        </p:nvPicPr>
        <p:blipFill>
          <a:blip r:embed="rId4">
            <a:alphaModFix/>
          </a:blip>
          <a:stretch>
            <a:fillRect/>
          </a:stretch>
        </p:blipFill>
        <p:spPr>
          <a:xfrm>
            <a:off x="2860900" y="3675950"/>
            <a:ext cx="4915125" cy="2799075"/>
          </a:xfrm>
          <a:prstGeom prst="rect">
            <a:avLst/>
          </a:prstGeom>
          <a:noFill/>
          <a:ln w="114300" cap="flat" cmpd="sng">
            <a:solidFill>
              <a:schemeClr val="dk2"/>
            </a:solidFill>
            <a:prstDash val="solid"/>
            <a:round/>
            <a:headEnd type="none" w="sm" len="sm"/>
            <a:tailEnd type="none" w="sm" len="sm"/>
          </a:ln>
        </p:spPr>
      </p:pic>
      <p:pic>
        <p:nvPicPr>
          <p:cNvPr id="290" name="Google Shape;290;gff2e8204ca_0_26"/>
          <p:cNvPicPr preferRelativeResize="0"/>
          <p:nvPr/>
        </p:nvPicPr>
        <p:blipFill>
          <a:blip r:embed="rId5">
            <a:alphaModFix/>
          </a:blip>
          <a:stretch>
            <a:fillRect/>
          </a:stretch>
        </p:blipFill>
        <p:spPr>
          <a:xfrm>
            <a:off x="524200" y="1686831"/>
            <a:ext cx="3584025" cy="2023225"/>
          </a:xfrm>
          <a:prstGeom prst="rect">
            <a:avLst/>
          </a:prstGeom>
          <a:noFill/>
          <a:ln w="114300" cap="flat" cmpd="sng">
            <a:solidFill>
              <a:schemeClr val="dk2"/>
            </a:solidFill>
            <a:prstDash val="solid"/>
            <a:round/>
            <a:headEnd type="none" w="sm" len="sm"/>
            <a:tailEnd type="none" w="sm" len="sm"/>
          </a:ln>
        </p:spPr>
      </p:pic>
      <p:pic>
        <p:nvPicPr>
          <p:cNvPr id="291" name="Google Shape;291;gff2e8204ca_0_26"/>
          <p:cNvPicPr preferRelativeResize="0"/>
          <p:nvPr/>
        </p:nvPicPr>
        <p:blipFill>
          <a:blip r:embed="rId6">
            <a:alphaModFix/>
          </a:blip>
          <a:stretch>
            <a:fillRect/>
          </a:stretch>
        </p:blipFill>
        <p:spPr>
          <a:xfrm>
            <a:off x="4446225" y="759647"/>
            <a:ext cx="3706100" cy="2085575"/>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ff2e8204ca_0_68"/>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400"/>
              </a:spcBef>
              <a:spcAft>
                <a:spcPts val="400"/>
              </a:spcAft>
              <a:buNone/>
            </a:pPr>
            <a:r>
              <a:rPr lang="fr-FR" sz="1800">
                <a:solidFill>
                  <a:srgbClr val="666666"/>
                </a:solidFill>
                <a:latin typeface="Open Sans Light"/>
                <a:ea typeface="Open Sans Light"/>
                <a:cs typeface="Open Sans Light"/>
                <a:sym typeface="Open Sans Light"/>
              </a:rPr>
              <a:t>L’immersion dans la démarche scientifique à travers des jeux/simulations</a:t>
            </a:r>
            <a:r>
              <a:rPr lang="fr-FR" sz="2200">
                <a:solidFill>
                  <a:srgbClr val="666666"/>
                </a:solidFill>
                <a:latin typeface="Open Sans Light"/>
                <a:ea typeface="Open Sans Light"/>
                <a:cs typeface="Open Sans Light"/>
                <a:sym typeface="Open Sans Light"/>
              </a:rPr>
              <a:t> </a:t>
            </a:r>
            <a:endParaRPr sz="2200"/>
          </a:p>
        </p:txBody>
      </p:sp>
      <p:pic>
        <p:nvPicPr>
          <p:cNvPr id="297" name="Google Shape;297;gff2e8204ca_0_68"/>
          <p:cNvPicPr preferRelativeResize="0"/>
          <p:nvPr/>
        </p:nvPicPr>
        <p:blipFill>
          <a:blip r:embed="rId3">
            <a:alphaModFix/>
          </a:blip>
          <a:stretch>
            <a:fillRect/>
          </a:stretch>
        </p:blipFill>
        <p:spPr>
          <a:xfrm>
            <a:off x="524000" y="1891675"/>
            <a:ext cx="3278100" cy="4026000"/>
          </a:xfrm>
          <a:prstGeom prst="rect">
            <a:avLst/>
          </a:prstGeom>
          <a:noFill/>
          <a:ln w="114300" cap="flat" cmpd="sng">
            <a:solidFill>
              <a:schemeClr val="dk2"/>
            </a:solidFill>
            <a:prstDash val="solid"/>
            <a:round/>
            <a:headEnd type="none" w="sm" len="sm"/>
            <a:tailEnd type="none" w="sm" len="sm"/>
          </a:ln>
        </p:spPr>
      </p:pic>
      <p:pic>
        <p:nvPicPr>
          <p:cNvPr id="298" name="Google Shape;298;gff2e8204ca_0_68"/>
          <p:cNvPicPr preferRelativeResize="0"/>
          <p:nvPr/>
        </p:nvPicPr>
        <p:blipFill>
          <a:blip r:embed="rId4">
            <a:alphaModFix/>
          </a:blip>
          <a:stretch>
            <a:fillRect/>
          </a:stretch>
        </p:blipFill>
        <p:spPr>
          <a:xfrm>
            <a:off x="3590429" y="1124775"/>
            <a:ext cx="4033875" cy="3985725"/>
          </a:xfrm>
          <a:prstGeom prst="rect">
            <a:avLst/>
          </a:prstGeom>
          <a:noFill/>
          <a:ln w="114300" cap="flat" cmpd="sng">
            <a:solidFill>
              <a:schemeClr val="dk2"/>
            </a:solidFill>
            <a:prstDash val="solid"/>
            <a:round/>
            <a:headEnd type="none" w="sm" len="sm"/>
            <a:tailEnd type="none" w="sm" len="sm"/>
          </a:ln>
        </p:spPr>
      </p:pic>
      <p:pic>
        <p:nvPicPr>
          <p:cNvPr id="299" name="Google Shape;299;gff2e8204ca_0_68"/>
          <p:cNvPicPr preferRelativeResize="0"/>
          <p:nvPr/>
        </p:nvPicPr>
        <p:blipFill>
          <a:blip r:embed="rId5">
            <a:alphaModFix/>
          </a:blip>
          <a:stretch>
            <a:fillRect/>
          </a:stretch>
        </p:blipFill>
        <p:spPr>
          <a:xfrm>
            <a:off x="3677977" y="4483850"/>
            <a:ext cx="3524200" cy="2260700"/>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ff2e8204ca_0_96"/>
          <p:cNvSpPr txBox="1">
            <a:spLocks noGrp="1"/>
          </p:cNvSpPr>
          <p:nvPr>
            <p:ph type="title"/>
          </p:nvPr>
        </p:nvSpPr>
        <p:spPr>
          <a:xfrm>
            <a:off x="486228" y="360363"/>
            <a:ext cx="8229600" cy="764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400"/>
              </a:spcBef>
              <a:spcAft>
                <a:spcPts val="400"/>
              </a:spcAft>
              <a:buNone/>
            </a:pPr>
            <a:r>
              <a:rPr lang="fr-FR" sz="1800">
                <a:solidFill>
                  <a:srgbClr val="666666"/>
                </a:solidFill>
                <a:latin typeface="Open Sans Light"/>
                <a:ea typeface="Open Sans Light"/>
                <a:cs typeface="Open Sans Light"/>
                <a:sym typeface="Open Sans Light"/>
              </a:rPr>
              <a:t>L’immersion dans la démarche scientifique à travers des jeux/simulations </a:t>
            </a:r>
            <a:endParaRPr sz="1800"/>
          </a:p>
        </p:txBody>
      </p:sp>
      <p:pic>
        <p:nvPicPr>
          <p:cNvPr id="305" name="Google Shape;305;gff2e8204ca_0_96"/>
          <p:cNvPicPr preferRelativeResize="0"/>
          <p:nvPr/>
        </p:nvPicPr>
        <p:blipFill>
          <a:blip r:embed="rId3">
            <a:alphaModFix/>
          </a:blip>
          <a:stretch>
            <a:fillRect/>
          </a:stretch>
        </p:blipFill>
        <p:spPr>
          <a:xfrm>
            <a:off x="281350" y="1716223"/>
            <a:ext cx="2563575" cy="1916125"/>
          </a:xfrm>
          <a:prstGeom prst="rect">
            <a:avLst/>
          </a:prstGeom>
          <a:noFill/>
          <a:ln w="114300" cap="flat" cmpd="sng">
            <a:solidFill>
              <a:schemeClr val="dk2"/>
            </a:solidFill>
            <a:prstDash val="solid"/>
            <a:round/>
            <a:headEnd type="none" w="sm" len="sm"/>
            <a:tailEnd type="none" w="sm" len="sm"/>
          </a:ln>
        </p:spPr>
      </p:pic>
      <p:pic>
        <p:nvPicPr>
          <p:cNvPr id="306" name="Google Shape;306;gff2e8204ca_0_96"/>
          <p:cNvPicPr preferRelativeResize="0"/>
          <p:nvPr/>
        </p:nvPicPr>
        <p:blipFill>
          <a:blip r:embed="rId4">
            <a:alphaModFix/>
          </a:blip>
          <a:stretch>
            <a:fillRect/>
          </a:stretch>
        </p:blipFill>
        <p:spPr>
          <a:xfrm>
            <a:off x="944475" y="3983313"/>
            <a:ext cx="1733550" cy="2314575"/>
          </a:xfrm>
          <a:prstGeom prst="rect">
            <a:avLst/>
          </a:prstGeom>
          <a:noFill/>
          <a:ln w="114300" cap="flat" cmpd="sng">
            <a:solidFill>
              <a:schemeClr val="dk2"/>
            </a:solidFill>
            <a:prstDash val="solid"/>
            <a:round/>
            <a:headEnd type="none" w="sm" len="sm"/>
            <a:tailEnd type="none" w="sm" len="sm"/>
          </a:ln>
        </p:spPr>
      </p:pic>
      <p:pic>
        <p:nvPicPr>
          <p:cNvPr id="307" name="Google Shape;307;gff2e8204ca_0_96"/>
          <p:cNvPicPr preferRelativeResize="0"/>
          <p:nvPr/>
        </p:nvPicPr>
        <p:blipFill>
          <a:blip r:embed="rId5">
            <a:alphaModFix/>
          </a:blip>
          <a:stretch>
            <a:fillRect/>
          </a:stretch>
        </p:blipFill>
        <p:spPr>
          <a:xfrm>
            <a:off x="3105412" y="1995213"/>
            <a:ext cx="1304925" cy="1828800"/>
          </a:xfrm>
          <a:prstGeom prst="rect">
            <a:avLst/>
          </a:prstGeom>
          <a:noFill/>
          <a:ln w="114300" cap="flat" cmpd="sng">
            <a:solidFill>
              <a:schemeClr val="dk2"/>
            </a:solidFill>
            <a:prstDash val="solid"/>
            <a:round/>
            <a:headEnd type="none" w="sm" len="sm"/>
            <a:tailEnd type="none" w="sm" len="sm"/>
          </a:ln>
        </p:spPr>
      </p:pic>
      <p:pic>
        <p:nvPicPr>
          <p:cNvPr id="308" name="Google Shape;308;gff2e8204ca_0_96"/>
          <p:cNvPicPr preferRelativeResize="0"/>
          <p:nvPr/>
        </p:nvPicPr>
        <p:blipFill>
          <a:blip r:embed="rId6">
            <a:alphaModFix/>
          </a:blip>
          <a:stretch>
            <a:fillRect/>
          </a:stretch>
        </p:blipFill>
        <p:spPr>
          <a:xfrm>
            <a:off x="4670825" y="1360631"/>
            <a:ext cx="4473175" cy="4063950"/>
          </a:xfrm>
          <a:prstGeom prst="rect">
            <a:avLst/>
          </a:prstGeom>
          <a:noFill/>
          <a:ln w="114300" cap="flat" cmpd="sng">
            <a:solidFill>
              <a:schemeClr val="dk2"/>
            </a:solidFill>
            <a:prstDash val="solid"/>
            <a:round/>
            <a:headEnd type="none" w="sm" len="sm"/>
            <a:tailEnd type="none" w="sm" len="sm"/>
          </a:ln>
        </p:spPr>
      </p:pic>
      <p:pic>
        <p:nvPicPr>
          <p:cNvPr id="309" name="Google Shape;309;gff2e8204ca_0_96"/>
          <p:cNvPicPr preferRelativeResize="0"/>
          <p:nvPr/>
        </p:nvPicPr>
        <p:blipFill>
          <a:blip r:embed="rId7">
            <a:alphaModFix/>
          </a:blip>
          <a:stretch>
            <a:fillRect/>
          </a:stretch>
        </p:blipFill>
        <p:spPr>
          <a:xfrm>
            <a:off x="3116425" y="4273713"/>
            <a:ext cx="1619250" cy="2238375"/>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Fondation Lamap_Modele Powerpoint">
  <a:themeElements>
    <a:clrScheme name="FMP">
      <a:dk1>
        <a:srgbClr val="353F45"/>
      </a:dk1>
      <a:lt1>
        <a:srgbClr val="FFFFFF"/>
      </a:lt1>
      <a:dk2>
        <a:srgbClr val="FBBA00"/>
      </a:dk2>
      <a:lt2>
        <a:srgbClr val="E9E6DD"/>
      </a:lt2>
      <a:accent1>
        <a:srgbClr val="00A7D8"/>
      </a:accent1>
      <a:accent2>
        <a:srgbClr val="1951A0"/>
      </a:accent2>
      <a:accent3>
        <a:srgbClr val="EB5D40"/>
      </a:accent3>
      <a:accent4>
        <a:srgbClr val="AFCA0B"/>
      </a:accent4>
      <a:accent5>
        <a:srgbClr val="009757"/>
      </a:accent5>
      <a:accent6>
        <a:srgbClr val="D4005D"/>
      </a:accent6>
      <a:hlink>
        <a:srgbClr val="DD052B"/>
      </a:hlink>
      <a:folHlink>
        <a:srgbClr val="8721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965</Words>
  <Application>Microsoft Office PowerPoint</Application>
  <PresentationFormat>Affichage à l'écran (4:3)</PresentationFormat>
  <Paragraphs>87</Paragraphs>
  <Slides>17</Slides>
  <Notes>17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vt:i4>
      </vt:variant>
    </vt:vector>
  </HeadingPairs>
  <TitlesOfParts>
    <vt:vector size="25" baseType="lpstr">
      <vt:lpstr>Lato</vt:lpstr>
      <vt:lpstr>Arial Narrow</vt:lpstr>
      <vt:lpstr>Open Sans Light</vt:lpstr>
      <vt:lpstr>Georgia</vt:lpstr>
      <vt:lpstr>Open Sans</vt:lpstr>
      <vt:lpstr>Arial</vt:lpstr>
      <vt:lpstr>Calibri</vt:lpstr>
      <vt:lpstr>Fondation Lamap_Modele Powerpoint</vt:lpstr>
      <vt:lpstr>Vaccins et vaccination</vt:lpstr>
      <vt:lpstr>LE PROJET </vt:lpstr>
      <vt:lpstr>Historique du projet</vt:lpstr>
      <vt:lpstr>Des ressources pédagogiques </vt:lpstr>
      <vt:lpstr>Des ressources pédagogiques </vt:lpstr>
      <vt:lpstr>Les vidéos</vt:lpstr>
      <vt:lpstr>Les vidéos</vt:lpstr>
      <vt:lpstr>L’immersion dans la démarche scientifique à travers des jeux/simulations </vt:lpstr>
      <vt:lpstr>L’immersion dans la démarche scientifique à travers des jeux/simulations </vt:lpstr>
      <vt:lpstr>L’éducation à l’identification des sources fiables, à l’interprétation des données, des graphiques et des preuves </vt:lpstr>
      <vt:lpstr>Garantie qualité scientifique et pédagogique</vt:lpstr>
      <vt:lpstr>Un tutoriel pour permettre aux enseignants de s’approprier des ressources, se former et (s’)évaluer</vt:lpstr>
      <vt:lpstr>Un tutoriel pour permettre aux enseignants de s’approprier des ressources, se former et (s’)évaluer</vt:lpstr>
      <vt:lpstr>Un double dispositif d’évaluation </vt:lpstr>
      <vt:lpstr>Un double dispositif d’évaluation </vt:lpstr>
      <vt:lpstr>Témoignages d’enseignants ayant testé les séquences pédagogiques “Vaccins et vaccination” dans leurs classes (3ème)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Vaccins et vaccination</dc:title>
  <dc:creator>LAMAP</dc:creator>
  <cp:lastModifiedBy>THEOBALT Jean-christophe</cp:lastModifiedBy>
  <cp:revision>1</cp:revision>
  <dcterms:created xsi:type="dcterms:W3CDTF">2017-04-07T09:36:11Z</dcterms:created>
  <dcterms:modified xsi:type="dcterms:W3CDTF">2022-10-12T10:28:37Z</dcterms:modified>
</cp:coreProperties>
</file>