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20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91622-7227-449A-88F5-00CC9F90AA0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8790-B0D2-4572-99F9-7F49FC26B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9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8790-B0D2-4572-99F9-7F49FC26B1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0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97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07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5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72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78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01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40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6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73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F7BD-29CB-4173-8430-F5F1403A458F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8915-9FCD-4990-90AF-C7F5A73208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ian.gautellier@cemea.asso.fr" TargetMode="External"/><Relationship Id="rId5" Type="http://schemas.openxmlformats.org/officeDocument/2006/relationships/hyperlink" Target="mailto:acois@laligue.org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D-Clics et des médias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Une proposition ouverte pour l’éducation aux </a:t>
            </a:r>
            <a:r>
              <a:rPr lang="fr-FR" dirty="0" smtClean="0"/>
              <a:t>médias et à l’information </a:t>
            </a:r>
            <a:r>
              <a:rPr lang="fr-FR" dirty="0" smtClean="0"/>
              <a:t>dans </a:t>
            </a:r>
            <a:r>
              <a:rPr lang="fr-FR" dirty="0" smtClean="0"/>
              <a:t>une </a:t>
            </a:r>
            <a:r>
              <a:rPr lang="fr-FR" dirty="0" smtClean="0"/>
              <a:t>société </a:t>
            </a:r>
            <a:r>
              <a:rPr lang="fr-FR" dirty="0" smtClean="0"/>
              <a:t>envahie par le numérique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2" y="261635"/>
            <a:ext cx="2573350" cy="914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0" y="100355"/>
            <a:ext cx="1920244" cy="1075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16987"/>
            <a:ext cx="2168843" cy="8785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096" y="5392657"/>
            <a:ext cx="1136904" cy="1465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00216" y="6488668"/>
            <a:ext cx="483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projet soutenu par le ministère de la culture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13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5575"/>
            <a:ext cx="5029200" cy="4162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80995"/>
            <a:ext cx="2168843" cy="8785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2" y="261635"/>
            <a:ext cx="2573350" cy="9146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0" y="100355"/>
            <a:ext cx="1920244" cy="10759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16987"/>
            <a:ext cx="2168843" cy="8785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32104" y="1397329"/>
            <a:ext cx="99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Eduquer aux médias </a:t>
            </a:r>
            <a:r>
              <a:rPr lang="fr-FR" sz="3200" dirty="0" smtClean="0"/>
              <a:t>et à l’information: </a:t>
            </a:r>
            <a:r>
              <a:rPr lang="fr-FR" sz="3200" dirty="0" smtClean="0"/>
              <a:t>un enjeu fondamental dans une société traversée par le numérique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84064" y="2842768"/>
            <a:ext cx="6675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Développer l’esprit critique : un pilier pour l’émancipation des </a:t>
            </a:r>
            <a:r>
              <a:rPr lang="fr-FR" sz="2200" dirty="0" smtClean="0"/>
              <a:t>individus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Articuler l’éducation aux médias et à l’information avec les pratiques culturelles </a:t>
            </a:r>
            <a:r>
              <a:rPr lang="fr-FR" sz="2200" smtClean="0"/>
              <a:t>et artistiques </a:t>
            </a:r>
            <a:r>
              <a:rPr lang="fr-FR" sz="2200" dirty="0" smtClean="0"/>
              <a:t>(image, photo, cinéma…)</a:t>
            </a:r>
            <a:endParaRPr lang="fr-F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L’éducation active : une exigence pour passer d’une posture passive à l’exercice d’une citoyenneté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51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18840"/>
            <a:ext cx="4654296" cy="4139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2" y="261635"/>
            <a:ext cx="2573350" cy="9146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0" y="100355"/>
            <a:ext cx="1920244" cy="1075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16987"/>
            <a:ext cx="2168843" cy="8785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2104" y="1397329"/>
            <a:ext cx="991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Notre projet : un bien commun pour les acteurs éducatifs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5157216" y="3858768"/>
            <a:ext cx="66751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Des expertises historiques et des expertises de </a:t>
            </a:r>
            <a:r>
              <a:rPr lang="fr-FR" sz="2200" dirty="0" smtClean="0"/>
              <a:t>terrain, une connaissance au quotidien des pratiques des jeunes, </a:t>
            </a:r>
            <a:r>
              <a:rPr lang="fr-FR" sz="2200" dirty="0" smtClean="0"/>
              <a:t>au service du bien commun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Trois mouvements complémentaires de </a:t>
            </a:r>
            <a:r>
              <a:rPr lang="fr-FR" sz="2200" dirty="0" smtClean="0"/>
              <a:t>l’école, ancrés dans l’Education populaire, </a:t>
            </a:r>
            <a:r>
              <a:rPr lang="fr-FR" sz="2200" dirty="0" smtClean="0"/>
              <a:t>pour favoriser l’articulation des temps éducatifs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03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5809"/>
            <a:ext cx="4261104" cy="38221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2" y="261635"/>
            <a:ext cx="2573350" cy="9146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0" y="100355"/>
            <a:ext cx="1920244" cy="1075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16987"/>
            <a:ext cx="2168843" cy="8785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2104" y="1397329"/>
            <a:ext cx="991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Trois réseaux nationaux pour une action éducative résolue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116576" y="3582416"/>
            <a:ext cx="66751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Une présence territoriale sans « trous dans la raquette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Un exemple : 50 000 animateurs BAFA formés chaque 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La posture de trois grands mouvements </a:t>
            </a:r>
            <a:r>
              <a:rPr lang="fr-FR" sz="2200" dirty="0" smtClean="0"/>
              <a:t>d’Education </a:t>
            </a:r>
            <a:r>
              <a:rPr lang="fr-FR" sz="2200" dirty="0" smtClean="0"/>
              <a:t>populaire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80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2" y="261635"/>
            <a:ext cx="2573350" cy="914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0" y="100355"/>
            <a:ext cx="1920244" cy="1075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16987"/>
            <a:ext cx="2168843" cy="8785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2104" y="1397329"/>
            <a:ext cx="9912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D-Clics et des médias : 3 nouveaux parcours éducatifs / 4 formations clés en main</a:t>
            </a:r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12134"/>
            <a:ext cx="2761488" cy="384586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37128" y="3064256"/>
            <a:ext cx="66751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Un enjeu : la massification des pratiques d’éducation aux médias </a:t>
            </a:r>
            <a:r>
              <a:rPr lang="fr-FR" sz="2200" dirty="0" smtClean="0"/>
              <a:t>et à l’information dans </a:t>
            </a:r>
            <a:r>
              <a:rPr lang="fr-FR" sz="2200" dirty="0" smtClean="0"/>
              <a:t>les espaces éducatifs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Trois nouveaux parcours éducatifs : </a:t>
            </a:r>
            <a:r>
              <a:rPr lang="fr-FR" sz="2200" dirty="0" err="1"/>
              <a:t>Webtv</a:t>
            </a:r>
            <a:r>
              <a:rPr lang="fr-FR" sz="2200" dirty="0"/>
              <a:t> / </a:t>
            </a:r>
            <a:r>
              <a:rPr lang="fr-FR" sz="2200" dirty="0" err="1"/>
              <a:t>Webradio</a:t>
            </a:r>
            <a:r>
              <a:rPr lang="fr-FR" sz="2200" dirty="0"/>
              <a:t> / Blogs et expression en ligne / se </a:t>
            </a:r>
            <a:r>
              <a:rPr lang="fr-FR" sz="2200" dirty="0" smtClean="0"/>
              <a:t>rajoutant à des précédents parcours : Photo</a:t>
            </a:r>
            <a:r>
              <a:rPr lang="fr-FR" sz="2200" dirty="0"/>
              <a:t>, Vidéo, (s')informer avec les médias </a:t>
            </a:r>
            <a:r>
              <a:rPr lang="fr-FR" sz="2200" dirty="0" smtClean="0"/>
              <a:t>sociaux…</a:t>
            </a: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smtClean="0"/>
              <a:t>Quatre formations clés en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51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2" y="261635"/>
            <a:ext cx="2573350" cy="914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0" y="100355"/>
            <a:ext cx="1920244" cy="1075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16987"/>
            <a:ext cx="2168843" cy="8785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2104" y="1397329"/>
            <a:ext cx="991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D-Clics et des médias : Construire sur un socle solide</a:t>
            </a:r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766" y="4331522"/>
            <a:ext cx="3078226" cy="23435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41" y="2307145"/>
            <a:ext cx="3034467" cy="283178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57600" y="2762528"/>
            <a:ext cx="6675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23 coordinations régionales / 360 formateurs nationaux (+ 40 cette année) / + 3000 animateurs formés chaque année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8774" y="4846320"/>
            <a:ext cx="4507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Partout des actions éducatives de proximité : </a:t>
            </a:r>
          </a:p>
          <a:p>
            <a:r>
              <a:rPr lang="fr-FR" sz="2200" dirty="0" smtClean="0"/>
              <a:t>testées / approuvées / à essaimer</a:t>
            </a: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60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7407" y="29594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000" dirty="0" smtClean="0"/>
              <a:t>Merci pour votre attention</a:t>
            </a:r>
            <a:endParaRPr lang="fr-FR" sz="5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32" y="261635"/>
            <a:ext cx="2573350" cy="914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0" y="100355"/>
            <a:ext cx="1920244" cy="1075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1" y="116987"/>
            <a:ext cx="2168843" cy="8785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6344" y="4526280"/>
            <a:ext cx="416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Antonin COIS</a:t>
            </a:r>
          </a:p>
          <a:p>
            <a:pPr algn="ctr"/>
            <a:r>
              <a:rPr lang="fr-FR" dirty="0" smtClean="0"/>
              <a:t>Responsable du développement</a:t>
            </a:r>
          </a:p>
          <a:p>
            <a:pPr algn="ctr"/>
            <a:r>
              <a:rPr lang="fr-FR" dirty="0" smtClean="0"/>
              <a:t>La Ligue de l’enseignement</a:t>
            </a:r>
          </a:p>
          <a:p>
            <a:pPr algn="ctr"/>
            <a:r>
              <a:rPr lang="fr-FR" dirty="0" smtClean="0">
                <a:hlinkClick r:id="rId5"/>
              </a:rPr>
              <a:t>acois@laligue.org</a:t>
            </a:r>
            <a:endParaRPr lang="fr-FR" dirty="0" smtClean="0"/>
          </a:p>
          <a:p>
            <a:pPr algn="ctr"/>
            <a:r>
              <a:rPr lang="fr-FR" dirty="0" smtClean="0"/>
              <a:t>07 82 61 12 93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84136" y="4526280"/>
            <a:ext cx="416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Christian Gautellier</a:t>
            </a:r>
          </a:p>
          <a:p>
            <a:pPr algn="ctr"/>
            <a:r>
              <a:rPr lang="fr-FR" dirty="0" smtClean="0"/>
              <a:t>Directeur </a:t>
            </a:r>
            <a:r>
              <a:rPr lang="fr-FR" dirty="0" smtClean="0"/>
              <a:t>national des </a:t>
            </a:r>
            <a:r>
              <a:rPr lang="fr-FR" dirty="0" err="1" smtClean="0"/>
              <a:t>Ceméa</a:t>
            </a:r>
            <a:r>
              <a:rPr lang="fr-FR" dirty="0" smtClean="0"/>
              <a:t> en charge du </a:t>
            </a:r>
            <a:r>
              <a:rPr lang="fr-FR" dirty="0" smtClean="0"/>
              <a:t>pôle </a:t>
            </a:r>
            <a:r>
              <a:rPr lang="fr-FR" dirty="0" smtClean="0"/>
              <a:t>Médias, Numérique, Education et Citoyenneté</a:t>
            </a:r>
            <a:endParaRPr lang="fr-FR" dirty="0" smtClean="0"/>
          </a:p>
          <a:p>
            <a:pPr algn="ctr"/>
            <a:r>
              <a:rPr lang="fr-FR" dirty="0" smtClean="0">
                <a:hlinkClick r:id="rId6"/>
              </a:rPr>
              <a:t>christian.gautellier@cemea.asso.fr</a:t>
            </a:r>
            <a:r>
              <a:rPr lang="fr-FR" dirty="0" smtClean="0"/>
              <a:t>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74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307</Words>
  <Application>Microsoft Office PowerPoint</Application>
  <PresentationFormat>Personnalisé</PresentationFormat>
  <Paragraphs>45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D-Clics et des médias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LIGUE DE L'ENSEIGNEMENT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D-Clics et des médias</dc:title>
  <dc:creator>acois</dc:creator>
  <cp:lastModifiedBy>Christian Gautellier</cp:lastModifiedBy>
  <cp:revision>11</cp:revision>
  <dcterms:created xsi:type="dcterms:W3CDTF">2018-10-17T06:05:09Z</dcterms:created>
  <dcterms:modified xsi:type="dcterms:W3CDTF">2018-10-17T09:39:05Z</dcterms:modified>
</cp:coreProperties>
</file>