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1" r:id="rId4"/>
    <p:sldId id="263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6" autoAdjust="0"/>
  </p:normalViewPr>
  <p:slideViewPr>
    <p:cSldViewPr>
      <p:cViewPr>
        <p:scale>
          <a:sx n="90" d="100"/>
          <a:sy n="90" d="100"/>
        </p:scale>
        <p:origin x="-132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D900B-691A-4A38-8923-5D445E81CADD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D9E8C-E62C-4D0C-9392-C451C6B1BF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56860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2C8C3-108F-40F9-85A3-57C17877621A}" type="datetimeFigureOut">
              <a:rPr lang="fr-FR" smtClean="0"/>
              <a:t>21/10/2013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C22A9-70C7-4DB9-8515-5D68A184649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C22A9-70C7-4DB9-8515-5D68A184649C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-4613" y="1"/>
            <a:ext cx="9148292" cy="385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21/10/2013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21/10/2013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21/10/2013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21/10/2013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ommons.wikimedia.org/wiki/File:Schlachtengalerie_Decke.jpg?uselang=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ue_a%C3%A9rienne_du_domaine_de_Versailles_par_ToucanWings_-_Creative_Commons_By_Sa_3.0_-_144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2592288"/>
          </a:xfrm>
          <a:solidFill>
            <a:schemeClr val="bg1">
              <a:lumMod val="95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Château </a:t>
            </a:r>
            <a:r>
              <a:rPr lang="fr-FR" sz="2800" b="1" dirty="0"/>
              <a:t>de Versailles 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dirty="0" smtClean="0"/>
              <a:t>Partenariat avec </a:t>
            </a:r>
            <a:r>
              <a:rPr lang="fr-FR" sz="2800" dirty="0" err="1" smtClean="0"/>
              <a:t>Wikimedia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1026" name="Picture 2" descr="File:Wikimedia logo text RGB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89380"/>
            <a:ext cx="1360304" cy="124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iane.saie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634" y="5104708"/>
            <a:ext cx="4558231" cy="113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83568" y="1772816"/>
            <a:ext cx="777240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Château de Versailles </a:t>
            </a:r>
            <a:br>
              <a:rPr lang="fr-FR" sz="2800" b="1" dirty="0" smtClean="0"/>
            </a:br>
            <a:r>
              <a:rPr lang="fr-FR" sz="2800" dirty="0" smtClean="0"/>
              <a:t>Partenariat avec </a:t>
            </a:r>
            <a:r>
              <a:rPr lang="fr-FR" sz="2800" dirty="0" err="1" smtClean="0"/>
              <a:t>Wikimedia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2657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15148"/>
            <a:ext cx="3528392" cy="202630"/>
          </a:xfrm>
        </p:spPr>
        <p:txBody>
          <a:bodyPr>
            <a:noAutofit/>
          </a:bodyPr>
          <a:lstStyle/>
          <a:p>
            <a:pPr algn="l"/>
            <a:r>
              <a:rPr lang="fr-FR" sz="1050" b="1" dirty="0" smtClean="0"/>
              <a:t>Château de Versailles  </a:t>
            </a:r>
            <a:r>
              <a:rPr lang="fr-FR" sz="1050" dirty="0" smtClean="0"/>
              <a:t>–  Partenariat avec </a:t>
            </a:r>
            <a:r>
              <a:rPr lang="fr-FR" sz="1050" dirty="0" err="1" smtClean="0"/>
              <a:t>Wikimedia</a:t>
            </a:r>
            <a:endParaRPr lang="fr-FR" sz="105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2080" y="1340768"/>
            <a:ext cx="3446078" cy="52695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fr-FR" sz="2000" b="1" dirty="0"/>
              <a:t>Le château de Versailles  : 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2000" dirty="0" smtClean="0"/>
              <a:t>1er </a:t>
            </a:r>
            <a:r>
              <a:rPr lang="fr-FR" sz="2000" dirty="0"/>
              <a:t>musée </a:t>
            </a:r>
            <a:r>
              <a:rPr lang="fr-FR" sz="2000" dirty="0" smtClean="0"/>
              <a:t>à </a:t>
            </a:r>
            <a:r>
              <a:rPr lang="fr-FR" sz="2000" dirty="0"/>
              <a:t>conclure un partenariat avec </a:t>
            </a:r>
            <a:r>
              <a:rPr lang="fr-FR" sz="2000" dirty="0" err="1" smtClean="0"/>
              <a:t>Wikimedia</a:t>
            </a:r>
            <a:r>
              <a:rPr lang="fr-FR" sz="2000" dirty="0" smtClean="0"/>
              <a:t> France</a:t>
            </a:r>
            <a:endParaRPr lang="fr-FR" sz="2000" dirty="0"/>
          </a:p>
          <a:p>
            <a:endParaRPr lang="fr-FR" sz="2000" dirty="0" smtClean="0"/>
          </a:p>
          <a:p>
            <a:pPr lvl="1"/>
            <a:r>
              <a:rPr lang="fr-FR" sz="2000" dirty="0" smtClean="0"/>
              <a:t>février 2011</a:t>
            </a:r>
            <a:endParaRPr lang="fr-FR" sz="2000" dirty="0"/>
          </a:p>
          <a:p>
            <a:endParaRPr lang="fr-FR" sz="1800" dirty="0" smtClean="0"/>
          </a:p>
          <a:p>
            <a:r>
              <a:rPr lang="fr-FR" sz="2000" b="1" dirty="0"/>
              <a:t>Wikipédia </a:t>
            </a:r>
          </a:p>
          <a:p>
            <a:endParaRPr lang="fr-FR" sz="1800" dirty="0" smtClean="0"/>
          </a:p>
          <a:p>
            <a:pPr lvl="1"/>
            <a:r>
              <a:rPr lang="fr-FR" sz="2000" dirty="0"/>
              <a:t>2</a:t>
            </a:r>
            <a:r>
              <a:rPr lang="fr-FR" sz="2000" baseline="30000" dirty="0"/>
              <a:t>e</a:t>
            </a:r>
            <a:r>
              <a:rPr lang="fr-FR" sz="2000" dirty="0"/>
              <a:t> source d’information sur </a:t>
            </a:r>
            <a:r>
              <a:rPr lang="fr-FR" sz="2000" dirty="0" smtClean="0"/>
              <a:t>Versailles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r>
              <a:rPr lang="fr-FR" sz="2000" dirty="0" smtClean="0"/>
              <a:t>au cœur des nouveaux usages numériques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2573" y="217778"/>
            <a:ext cx="2818656" cy="130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050" b="1" dirty="0" smtClean="0"/>
              <a:t>Partenariat - </a:t>
            </a:r>
            <a:r>
              <a:rPr lang="fr-FR" sz="1050" dirty="0" smtClean="0"/>
              <a:t>Résidence - Bilan - Perspectives</a:t>
            </a:r>
            <a:endParaRPr lang="fr-FR" sz="1050" dirty="0"/>
          </a:p>
        </p:txBody>
      </p:sp>
      <p:pic>
        <p:nvPicPr>
          <p:cNvPr id="4099" name="Picture 3" descr="C:\Users\mariane.saie\Documents\Réseaux sociaux\rencontre BNF\googl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3200"/>
            <a:ext cx="4265636" cy="60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04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467544" y="5085184"/>
            <a:ext cx="8280920" cy="11521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2000" b="1" dirty="0" smtClean="0"/>
              <a:t>Animation</a:t>
            </a:r>
            <a:r>
              <a:rPr lang="fr-FR" sz="2000" dirty="0" smtClean="0"/>
              <a:t> </a:t>
            </a:r>
            <a:r>
              <a:rPr lang="fr-FR" sz="2000" dirty="0" smtClean="0"/>
              <a:t>de la communauté</a:t>
            </a:r>
          </a:p>
          <a:p>
            <a:r>
              <a:rPr lang="fr-FR" sz="2000" b="1" dirty="0"/>
              <a:t>Explication</a:t>
            </a:r>
            <a:r>
              <a:rPr lang="fr-FR" sz="2000" dirty="0"/>
              <a:t> des modes de fonctionnement collaboratifs</a:t>
            </a:r>
          </a:p>
          <a:p>
            <a:r>
              <a:rPr lang="fr-FR" sz="2000" b="1" dirty="0" smtClean="0"/>
              <a:t>Collaboration</a:t>
            </a:r>
            <a:r>
              <a:rPr lang="fr-FR" sz="2000" dirty="0" smtClean="0"/>
              <a:t> </a:t>
            </a:r>
            <a:r>
              <a:rPr lang="fr-FR" sz="2000" dirty="0" smtClean="0"/>
              <a:t>entre les personnels de Versailles et les </a:t>
            </a:r>
            <a:r>
              <a:rPr lang="fr-FR" sz="2000" dirty="0" err="1" smtClean="0"/>
              <a:t>Wikipédiens</a:t>
            </a:r>
            <a:endParaRPr lang="fr-FR" sz="2000" dirty="0" smtClean="0"/>
          </a:p>
        </p:txBody>
      </p:sp>
      <p:pic>
        <p:nvPicPr>
          <p:cNvPr id="5130" name="Picture 10" descr="C:\Users\mariane.saie\Documents\Réseaux sociaux\rencontre BNF\portail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581873"/>
            <a:ext cx="6641899" cy="421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5496" y="15148"/>
            <a:ext cx="3528392" cy="20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050" b="1" dirty="0" smtClean="0"/>
              <a:t>Château de Versailles  </a:t>
            </a:r>
            <a:r>
              <a:rPr lang="fr-FR" sz="1050" dirty="0" smtClean="0"/>
              <a:t>–  Partenariat avec </a:t>
            </a:r>
            <a:r>
              <a:rPr lang="fr-FR" sz="1050" dirty="0" err="1" smtClean="0"/>
              <a:t>Wikimedia</a:t>
            </a:r>
            <a:endParaRPr lang="fr-FR" sz="105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2573" y="217778"/>
            <a:ext cx="2818656" cy="130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050" dirty="0" smtClean="0"/>
              <a:t>Partenariat</a:t>
            </a:r>
            <a:r>
              <a:rPr lang="fr-FR" sz="1050" b="1" dirty="0" smtClean="0"/>
              <a:t> - Résidence</a:t>
            </a:r>
            <a:r>
              <a:rPr lang="fr-FR" sz="1050" dirty="0" smtClean="0"/>
              <a:t> - Bilan - Perspectives</a:t>
            </a:r>
            <a:endParaRPr lang="fr-FR" sz="1050" dirty="0"/>
          </a:p>
        </p:txBody>
      </p:sp>
      <p:pic>
        <p:nvPicPr>
          <p:cNvPr id="1026" name="Picture 2" descr="http://legislatives2012.ouest-france.fr/sites/legislatives2012.ouest-france.fr/files/photoslegislatives/08-rennes_evellin-ben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1765"/>
            <a:ext cx="1350671" cy="17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84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6871" y="2401461"/>
            <a:ext cx="245890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88504" y="1008956"/>
            <a:ext cx="447007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292080" y="4206567"/>
            <a:ext cx="352839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b="1" dirty="0" smtClean="0"/>
              <a:t>Enrichissement</a:t>
            </a:r>
            <a:r>
              <a:rPr lang="fr-FR" sz="2000" dirty="0" smtClean="0"/>
              <a:t> spectaculaire des contenus</a:t>
            </a:r>
          </a:p>
          <a:p>
            <a:pPr marL="285750" indent="-285750">
              <a:buFontTx/>
              <a:buChar char="-"/>
            </a:pPr>
            <a:endParaRPr lang="fr-F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Forte couverture </a:t>
            </a:r>
            <a:r>
              <a:rPr lang="fr-FR" sz="2000" b="1" dirty="0" smtClean="0"/>
              <a:t>médiatique</a:t>
            </a:r>
          </a:p>
          <a:p>
            <a:pPr marL="285750" indent="-285750">
              <a:buFontTx/>
              <a:buChar char="-"/>
            </a:pPr>
            <a:endParaRPr lang="fr-F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b="1" dirty="0" smtClean="0"/>
              <a:t>Evangélisation</a:t>
            </a:r>
            <a:r>
              <a:rPr lang="fr-FR" sz="2000" dirty="0" smtClean="0"/>
              <a:t> des personnels de Versailles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87622" y="1008956"/>
            <a:ext cx="2016226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hlinkClick r:id="rId2"/>
              </a:rPr>
              <a:t>Plafond </a:t>
            </a:r>
            <a:r>
              <a:rPr lang="fr-FR" sz="1000" i="1" dirty="0">
                <a:hlinkClick r:id="rId2"/>
              </a:rPr>
              <a:t>de la Galerie des </a:t>
            </a:r>
            <a:r>
              <a:rPr lang="fr-FR" sz="1000" i="1" dirty="0" smtClean="0">
                <a:hlinkClick r:id="rId2"/>
              </a:rPr>
              <a:t>Batailles, </a:t>
            </a:r>
            <a:r>
              <a:rPr lang="fr-FR" sz="1000" i="1" dirty="0">
                <a:hlinkClick r:id="rId2"/>
              </a:rPr>
              <a:t>par -</a:t>
            </a:r>
            <a:r>
              <a:rPr lang="fr-FR" sz="1000" i="1" dirty="0" err="1">
                <a:hlinkClick r:id="rId2"/>
              </a:rPr>
              <a:t>donald</a:t>
            </a:r>
            <a:r>
              <a:rPr lang="fr-FR" sz="1000" i="1" dirty="0">
                <a:hlinkClick r:id="rId2"/>
              </a:rPr>
              <a:t>- (CC-By-SA 3.0</a:t>
            </a:r>
            <a:r>
              <a:rPr lang="fr-FR" sz="1000" i="1" dirty="0" smtClean="0">
                <a:hlinkClick r:id="rId2"/>
              </a:rPr>
              <a:t>)</a:t>
            </a:r>
            <a:endParaRPr lang="fr-FR" sz="1000" i="1" dirty="0" smtClean="0"/>
          </a:p>
          <a:p>
            <a:r>
              <a:rPr lang="fr-FR" sz="1000" i="1" dirty="0" smtClean="0"/>
              <a:t>Première </a:t>
            </a:r>
            <a:r>
              <a:rPr lang="fr-FR" sz="1000" i="1" dirty="0"/>
              <a:t>place France du concours Wiki Loves </a:t>
            </a:r>
            <a:r>
              <a:rPr lang="fr-FR" sz="1000" i="1" dirty="0" smtClean="0"/>
              <a:t>Monuments 2011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755576" y="2524834"/>
            <a:ext cx="158417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i="1" u="sng" dirty="0">
                <a:solidFill>
                  <a:srgbClr val="0000FF"/>
                </a:solidFill>
              </a:rPr>
              <a:t>Le Hameau de la Reine </a:t>
            </a:r>
          </a:p>
          <a:p>
            <a:r>
              <a:rPr lang="fr-FR" sz="1000" i="1" dirty="0" smtClean="0"/>
              <a:t>Reconnu article de qualité</a:t>
            </a:r>
            <a:endParaRPr lang="fr-FR" sz="1000" dirty="0"/>
          </a:p>
        </p:txBody>
      </p:sp>
      <p:pic>
        <p:nvPicPr>
          <p:cNvPr id="2050" name="Picture 2" descr="http://upload.wikimedia.org/wikipedia/commons/thumb/c/ca/Wiki_Loves_Monuments_Logo_notext.svg/352px-Wiki_Loves_Monuments_Logo_notex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1027"/>
            <a:ext cx="468342" cy="42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c/c7/Fairytale_bookmark_gold.png/40px-Fairytale_bookmark_gol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60" y="2543943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iane.saie\Desktop\hameau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56" y="3051357"/>
            <a:ext cx="4934772" cy="38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upload.wikimedia.org/wikipedia/commons/2/2e/Schlachtengalerie_Deck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4488" y="0"/>
            <a:ext cx="5652296" cy="37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5496" y="15148"/>
            <a:ext cx="3528392" cy="202630"/>
          </a:xfrm>
        </p:spPr>
        <p:txBody>
          <a:bodyPr>
            <a:noAutofit/>
          </a:bodyPr>
          <a:lstStyle/>
          <a:p>
            <a:pPr algn="l"/>
            <a:r>
              <a:rPr lang="fr-FR" sz="1050" b="1" dirty="0" smtClean="0"/>
              <a:t>Château de Versailles  </a:t>
            </a:r>
            <a:r>
              <a:rPr lang="fr-FR" sz="1050" dirty="0" smtClean="0"/>
              <a:t>–  Partenariat avec </a:t>
            </a:r>
            <a:r>
              <a:rPr lang="fr-FR" sz="1050" dirty="0" err="1" smtClean="0"/>
              <a:t>Wikimedia</a:t>
            </a:r>
            <a:endParaRPr lang="fr-FR" sz="1050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52573" y="217778"/>
            <a:ext cx="2818656" cy="130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050" dirty="0" smtClean="0"/>
              <a:t>Partenariat</a:t>
            </a:r>
            <a:r>
              <a:rPr lang="fr-FR" sz="1050" b="1" dirty="0" smtClean="0"/>
              <a:t> - </a:t>
            </a:r>
            <a:r>
              <a:rPr lang="fr-FR" sz="1050" dirty="0" smtClean="0"/>
              <a:t>Résidence - </a:t>
            </a:r>
            <a:r>
              <a:rPr lang="fr-FR" sz="1050" b="1" dirty="0" smtClean="0"/>
              <a:t>Bilan</a:t>
            </a:r>
            <a:r>
              <a:rPr lang="fr-FR" sz="1050" dirty="0" smtClean="0"/>
              <a:t> - Perspectives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xmlns="" val="27150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mariane.saie\Documents\Réseaux sociaux\rencontre BNF\bataille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13" y="385591"/>
            <a:ext cx="9148292" cy="606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4612" y="6453336"/>
            <a:ext cx="9148292" cy="404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978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63688" y="980728"/>
            <a:ext cx="2212903" cy="563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79" y="2276872"/>
            <a:ext cx="2212903" cy="563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2" name="Picture 6" descr="C:\Users\mariane.saie\Documents\Réseaux sociaux\rencontre BNF\cha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3408" y="0"/>
            <a:ext cx="5550592" cy="416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35496" y="15148"/>
            <a:ext cx="3528392" cy="20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050" b="1" dirty="0" smtClean="0"/>
              <a:t>Château de Versailles  </a:t>
            </a:r>
            <a:r>
              <a:rPr lang="fr-FR" sz="1050" dirty="0" smtClean="0"/>
              <a:t>–  Partenariat avec </a:t>
            </a:r>
            <a:r>
              <a:rPr lang="fr-FR" sz="1050" dirty="0" err="1" smtClean="0"/>
              <a:t>Wikimedia</a:t>
            </a:r>
            <a:endParaRPr lang="fr-FR" sz="105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2573" y="217778"/>
            <a:ext cx="2818656" cy="130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050" dirty="0" smtClean="0"/>
              <a:t>Partenariat</a:t>
            </a:r>
            <a:r>
              <a:rPr lang="fr-FR" sz="1050" b="1" dirty="0" smtClean="0"/>
              <a:t> - </a:t>
            </a:r>
            <a:r>
              <a:rPr lang="fr-FR" sz="1050" dirty="0" smtClean="0"/>
              <a:t>Résidence - Bilan - </a:t>
            </a:r>
            <a:r>
              <a:rPr lang="fr-FR" sz="1050" b="1" dirty="0" smtClean="0"/>
              <a:t>Perspectives</a:t>
            </a:r>
            <a:endParaRPr lang="fr-FR" sz="105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865216" y="1012666"/>
            <a:ext cx="172819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i="1" dirty="0">
                <a:hlinkClick r:id="rId3" tooltip="Photo: Myrabella / Wikimedia Commons / CC-BY-SA-3.0 , via Wikimedia Commons"/>
              </a:rPr>
              <a:t>Vue aérienne du Domaine - </a:t>
            </a:r>
            <a:r>
              <a:rPr lang="fr-FR" sz="1000" i="1" dirty="0" err="1">
                <a:hlinkClick r:id="rId3" tooltip="Photo: Myrabella / Wikimedia Commons / CC-BY-SA-3.0 , via Wikimedia Commons"/>
              </a:rPr>
              <a:t>ToucanWings</a:t>
            </a:r>
            <a:r>
              <a:rPr lang="fr-FR" sz="1000" i="1" dirty="0">
                <a:hlinkClick r:id="rId3" tooltip="Photo: Myrabella / Wikimedia Commons / CC-BY-SA-3.0 , via Wikimedia Commons"/>
              </a:rPr>
              <a:t> CC-BY-SA-3.0</a:t>
            </a:r>
            <a:r>
              <a:rPr lang="fr-FR" sz="1000" i="1" dirty="0">
                <a:hlinkClick r:id="rId3" tooltip=" Photo: Myrabella / Wikimedia Commons / CC-BY-SA-3.0 , via Wikimedia Commons"/>
              </a:rPr>
              <a:t>  </a:t>
            </a:r>
            <a:endParaRPr lang="fr-FR" sz="10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55576" y="2348880"/>
            <a:ext cx="151216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i="1" u="sng" dirty="0" smtClean="0">
                <a:solidFill>
                  <a:srgbClr val="0000FF"/>
                </a:solidFill>
              </a:rPr>
              <a:t>Pavillon Français</a:t>
            </a:r>
            <a:endParaRPr lang="fr-FR" sz="1000" i="1" u="sng" dirty="0">
              <a:solidFill>
                <a:srgbClr val="0000FF"/>
              </a:solidFill>
            </a:endParaRPr>
          </a:p>
          <a:p>
            <a:r>
              <a:rPr lang="fr-FR" sz="1000" i="1" dirty="0" smtClean="0"/>
              <a:t>Reconnu article de qualité</a:t>
            </a:r>
            <a:endParaRPr lang="fr-FR" sz="1000" dirty="0"/>
          </a:p>
        </p:txBody>
      </p:sp>
      <p:pic>
        <p:nvPicPr>
          <p:cNvPr id="15" name="Picture 4" descr="https://upload.wikimedia.org/wikipedia/commons/thumb/c/c7/Fairytale_bookmark_gold.png/40px-Fairytale_bookmark_gol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68" y="2348880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mariane.saie\Documents\Réseaux sociaux\rencontre BNF\pavillon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834089"/>
            <a:ext cx="4788023" cy="40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148064" y="4330822"/>
            <a:ext cx="3672408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b="1" dirty="0" smtClean="0"/>
              <a:t>Dynamique </a:t>
            </a:r>
            <a:r>
              <a:rPr lang="fr-FR" sz="2000" dirty="0" smtClean="0"/>
              <a:t>à entretenir</a:t>
            </a:r>
            <a:endParaRPr lang="fr-FR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b="1" dirty="0" smtClean="0"/>
              <a:t>Faciliter </a:t>
            </a:r>
            <a:r>
              <a:rPr lang="fr-FR" sz="2000" dirty="0" smtClean="0"/>
              <a:t>l’accès aux </a:t>
            </a:r>
            <a:r>
              <a:rPr lang="fr-FR" sz="2000" dirty="0" err="1" smtClean="0"/>
              <a:t>Wikipédiens</a:t>
            </a:r>
            <a:endParaRPr lang="fr-FR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b="1" dirty="0" smtClean="0"/>
              <a:t>Enrichissement</a:t>
            </a:r>
            <a:r>
              <a:rPr lang="fr-FR" sz="2000" dirty="0" smtClean="0"/>
              <a:t> </a:t>
            </a:r>
            <a:r>
              <a:rPr lang="fr-FR" sz="2000" dirty="0" smtClean="0"/>
              <a:t>continu des </a:t>
            </a:r>
            <a:r>
              <a:rPr lang="fr-FR" sz="2000" dirty="0" smtClean="0"/>
              <a:t>contenus</a:t>
            </a:r>
          </a:p>
        </p:txBody>
      </p:sp>
    </p:spTree>
    <p:extLst>
      <p:ext uri="{BB962C8B-B14F-4D97-AF65-F5344CB8AC3E}">
        <p14:creationId xmlns:p14="http://schemas.microsoft.com/office/powerpoint/2010/main" xmlns="" val="36693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 descr="C:\Users\mariane.saie\Desktop\ch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8051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9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172</Words>
  <Application>Microsoft Office PowerPoint</Application>
  <PresentationFormat>Affichage à l'écran (4:3)</PresentationFormat>
  <Paragraphs>42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 Château de Versailles  Partenariat avec Wikimedia </vt:lpstr>
      <vt:lpstr>Château de Versailles  –  Partenariat avec Wikimedia</vt:lpstr>
      <vt:lpstr>Diapositive 3</vt:lpstr>
      <vt:lpstr>Château de Versailles  –  Partenariat avec Wikimedia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Partenariat  Château de Versailles - Wikimédia</dc:title>
  <dc:creator>Saie, Mariane</dc:creator>
  <cp:lastModifiedBy>Tripou</cp:lastModifiedBy>
  <cp:revision>74</cp:revision>
  <dcterms:created xsi:type="dcterms:W3CDTF">2013-10-07T14:09:28Z</dcterms:created>
  <dcterms:modified xsi:type="dcterms:W3CDTF">2013-10-21T20:10:17Z</dcterms:modified>
</cp:coreProperties>
</file>