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7"/>
  </p:notesMasterIdLst>
  <p:sldIdLst>
    <p:sldId id="256" r:id="rId2"/>
    <p:sldId id="257" r:id="rId3"/>
    <p:sldId id="258" r:id="rId4"/>
    <p:sldId id="260" r:id="rId5"/>
    <p:sldId id="271" r:id="rId6"/>
    <p:sldId id="264" r:id="rId7"/>
    <p:sldId id="263" r:id="rId8"/>
    <p:sldId id="262" r:id="rId9"/>
    <p:sldId id="265" r:id="rId10"/>
    <p:sldId id="266" r:id="rId11"/>
    <p:sldId id="267" r:id="rId12"/>
    <p:sldId id="268" r:id="rId13"/>
    <p:sldId id="272" r:id="rId14"/>
    <p:sldId id="274" r:id="rId15"/>
    <p:sldId id="275" r:id="rId16"/>
    <p:sldId id="276" r:id="rId17"/>
    <p:sldId id="277" r:id="rId18"/>
    <p:sldId id="278" r:id="rId19"/>
    <p:sldId id="279" r:id="rId20"/>
    <p:sldId id="280" r:id="rId21"/>
    <p:sldId id="281" r:id="rId22"/>
    <p:sldId id="282" r:id="rId23"/>
    <p:sldId id="285" r:id="rId24"/>
    <p:sldId id="284" r:id="rId25"/>
    <p:sldId id="286" r:id="rId26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1614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E67E0B-66D3-4040-8136-C84B99F85B5B}" type="datetimeFigureOut">
              <a:rPr lang="fr-FR" smtClean="0"/>
              <a:t>21/10/2013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8B397A-EA75-454E-804E-9E66828AC48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137630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facebook.com/leon1914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8B397A-EA75-454E-804E-9E66828AC488}" type="slidenum">
              <a:rPr lang="fr-FR" smtClean="0"/>
              <a:t>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044357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F7C49-1454-4901-B134-CE1D988DBB8D}" type="datetimeFigureOut">
              <a:rPr lang="fr-FR" smtClean="0"/>
              <a:t>21/10/2013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9942F3-A1AA-4EA1-98A3-EC81B90DF97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685563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F7C49-1454-4901-B134-CE1D988DBB8D}" type="datetimeFigureOut">
              <a:rPr lang="fr-FR" smtClean="0"/>
              <a:t>21/10/2013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9942F3-A1AA-4EA1-98A3-EC81B90DF97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324731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F7C49-1454-4901-B134-CE1D988DBB8D}" type="datetimeFigureOut">
              <a:rPr lang="fr-FR" smtClean="0"/>
              <a:t>21/10/2013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9942F3-A1AA-4EA1-98A3-EC81B90DF97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980156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F7C49-1454-4901-B134-CE1D988DBB8D}" type="datetimeFigureOut">
              <a:rPr lang="fr-FR" smtClean="0"/>
              <a:t>21/10/2013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9942F3-A1AA-4EA1-98A3-EC81B90DF97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612327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F7C49-1454-4901-B134-CE1D988DBB8D}" type="datetimeFigureOut">
              <a:rPr lang="fr-FR" smtClean="0"/>
              <a:t>21/10/2013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9942F3-A1AA-4EA1-98A3-EC81B90DF97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452225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F7C49-1454-4901-B134-CE1D988DBB8D}" type="datetimeFigureOut">
              <a:rPr lang="fr-FR" smtClean="0"/>
              <a:t>21/10/2013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9942F3-A1AA-4EA1-98A3-EC81B90DF97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907677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F7C49-1454-4901-B134-CE1D988DBB8D}" type="datetimeFigureOut">
              <a:rPr lang="fr-FR" smtClean="0"/>
              <a:t>21/10/2013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9942F3-A1AA-4EA1-98A3-EC81B90DF97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420580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F7C49-1454-4901-B134-CE1D988DBB8D}" type="datetimeFigureOut">
              <a:rPr lang="fr-FR" smtClean="0"/>
              <a:t>21/10/2013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9942F3-A1AA-4EA1-98A3-EC81B90DF97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021375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F7C49-1454-4901-B134-CE1D988DBB8D}" type="datetimeFigureOut">
              <a:rPr lang="fr-FR" smtClean="0"/>
              <a:t>21/10/2013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9942F3-A1AA-4EA1-98A3-EC81B90DF97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188229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F7C49-1454-4901-B134-CE1D988DBB8D}" type="datetimeFigureOut">
              <a:rPr lang="fr-FR" smtClean="0"/>
              <a:t>21/10/2013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9942F3-A1AA-4EA1-98A3-EC81B90DF97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193235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F7C49-1454-4901-B134-CE1D988DBB8D}" type="datetimeFigureOut">
              <a:rPr lang="fr-FR" smtClean="0"/>
              <a:t>21/10/2013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9942F3-A1AA-4EA1-98A3-EC81B90DF97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954461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0F7C49-1454-4901-B134-CE1D988DBB8D}" type="datetimeFigureOut">
              <a:rPr lang="fr-FR" smtClean="0"/>
              <a:t>21/10/2013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9942F3-A1AA-4EA1-98A3-EC81B90DF97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466124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564904"/>
            <a:ext cx="7772400" cy="1035546"/>
          </a:xfrm>
        </p:spPr>
        <p:txBody>
          <a:bodyPr>
            <a:normAutofit fontScale="90000"/>
          </a:bodyPr>
          <a:lstStyle/>
          <a:p>
            <a:pPr algn="ctr"/>
            <a:r>
              <a:rPr lang="fr-FR" dirty="0" smtClean="0"/>
              <a:t>Musée de la Grande Guerre </a:t>
            </a:r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/>
              <a:t>du </a:t>
            </a:r>
            <a:r>
              <a:rPr lang="fr-FR" dirty="0" smtClean="0"/>
              <a:t>Pays de Meaux</a:t>
            </a:r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548680"/>
            <a:ext cx="1170434" cy="1298451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2051720" y="4581128"/>
            <a:ext cx="49685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www.museedelagrandeguerre.eu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98494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35496" y="6588060"/>
            <a:ext cx="56166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Crédits photo @</a:t>
            </a:r>
            <a:r>
              <a:rPr lang="fr-FR" dirty="0" err="1" smtClean="0"/>
              <a:t>HGiansily</a:t>
            </a:r>
            <a:endParaRPr lang="fr-FR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0355"/>
            <a:ext cx="9144000" cy="6097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743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35496" y="6588060"/>
            <a:ext cx="56166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Crédits photo @</a:t>
            </a:r>
            <a:r>
              <a:rPr lang="fr-FR" dirty="0" err="1" smtClean="0"/>
              <a:t>HGiansily</a:t>
            </a:r>
            <a:endParaRPr lang="fr-FR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0355"/>
            <a:ext cx="9144000" cy="6097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487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35496" y="6588060"/>
            <a:ext cx="56166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Crédits photo @</a:t>
            </a:r>
            <a:r>
              <a:rPr lang="fr-FR" dirty="0" err="1" smtClean="0"/>
              <a:t>HGiansily</a:t>
            </a:r>
            <a:endParaRPr lang="fr-FR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0355"/>
            <a:ext cx="9144000" cy="6097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9024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0" y="0"/>
            <a:ext cx="91414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9759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0" y="0"/>
            <a:ext cx="91414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37621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0" y="0"/>
            <a:ext cx="91414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3610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0" y="0"/>
            <a:ext cx="91414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75138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0" y="0"/>
            <a:ext cx="91414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31140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0" y="0"/>
            <a:ext cx="91414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45610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0" y="0"/>
            <a:ext cx="91414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65400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0355"/>
            <a:ext cx="9144000" cy="6097290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35496" y="6516052"/>
            <a:ext cx="56166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Crédits photo @</a:t>
            </a:r>
            <a:r>
              <a:rPr lang="fr-FR" dirty="0" err="1" smtClean="0"/>
              <a:t>HGiansily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39871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0" y="0"/>
            <a:ext cx="91414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846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5920" y="502920"/>
            <a:ext cx="5852160" cy="5852160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5364088" y="6468233"/>
            <a:ext cx="3528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/>
              <a:t>facebook.com/leon1914</a:t>
            </a:r>
            <a:endParaRPr lang="fr-FR" b="1" dirty="0"/>
          </a:p>
        </p:txBody>
      </p:sp>
    </p:spTree>
    <p:extLst>
      <p:ext uri="{BB962C8B-B14F-4D97-AF65-F5344CB8AC3E}">
        <p14:creationId xmlns:p14="http://schemas.microsoft.com/office/powerpoint/2010/main" val="4236730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519" y="0"/>
            <a:ext cx="725696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798037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9139" y="0"/>
            <a:ext cx="60057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62933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625" y="0"/>
            <a:ext cx="67047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943007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1615" y="0"/>
            <a:ext cx="676076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5985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0355"/>
            <a:ext cx="9144000" cy="6097290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35496" y="6588060"/>
            <a:ext cx="56166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Crédits photo @</a:t>
            </a:r>
            <a:r>
              <a:rPr lang="fr-FR" dirty="0" err="1" smtClean="0"/>
              <a:t>HGiansily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79676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0355"/>
            <a:ext cx="9144000" cy="6097290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35496" y="6588060"/>
            <a:ext cx="56166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Crédits photo @</a:t>
            </a:r>
            <a:r>
              <a:rPr lang="fr-FR" dirty="0" err="1" smtClean="0"/>
              <a:t>HGiansily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9822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35496" y="6588060"/>
            <a:ext cx="56166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Crédits photo @</a:t>
            </a:r>
            <a:r>
              <a:rPr lang="fr-FR" dirty="0" err="1" smtClean="0"/>
              <a:t>HGiansily</a:t>
            </a:r>
            <a:endParaRPr lang="fr-FR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0355"/>
            <a:ext cx="9144000" cy="6097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8921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35496" y="6588060"/>
            <a:ext cx="56166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Crédits photo @</a:t>
            </a:r>
            <a:r>
              <a:rPr lang="fr-FR" dirty="0" err="1" smtClean="0"/>
              <a:t>HGiansily</a:t>
            </a:r>
            <a:endParaRPr lang="fr-FR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0355"/>
            <a:ext cx="9144000" cy="6097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264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35496" y="6588060"/>
            <a:ext cx="56166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Crédits photo @</a:t>
            </a:r>
            <a:r>
              <a:rPr lang="fr-FR" dirty="0" err="1" smtClean="0"/>
              <a:t>HGiansily</a:t>
            </a:r>
            <a:endParaRPr lang="fr-FR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0355"/>
            <a:ext cx="9144000" cy="6097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4342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35496" y="6588060"/>
            <a:ext cx="56166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Crédits photo @</a:t>
            </a:r>
            <a:r>
              <a:rPr lang="fr-FR" dirty="0" err="1" smtClean="0"/>
              <a:t>HGiansily</a:t>
            </a:r>
            <a:endParaRPr lang="fr-FR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0355"/>
            <a:ext cx="9144000" cy="6097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14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35496" y="6588060"/>
            <a:ext cx="56166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Crédits photo @</a:t>
            </a:r>
            <a:r>
              <a:rPr lang="fr-FR" dirty="0" err="1" smtClean="0"/>
              <a:t>HGiansily</a:t>
            </a:r>
            <a:endParaRPr lang="fr-FR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0355"/>
            <a:ext cx="9144000" cy="6097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461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48</TotalTime>
  <Words>53</Words>
  <Application>Microsoft Office PowerPoint</Application>
  <PresentationFormat>Affichage à l'écran (4:3)</PresentationFormat>
  <Paragraphs>16</Paragraphs>
  <Slides>25</Slides>
  <Notes>1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25</vt:i4>
      </vt:variant>
    </vt:vector>
  </HeadingPairs>
  <TitlesOfParts>
    <vt:vector size="26" baseType="lpstr">
      <vt:lpstr>Thème Office</vt:lpstr>
      <vt:lpstr>Musée de la Grande Guerre  du Pays de Meaux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Musée de la Grande Guerre du Pays de Meaux</dc:title>
  <dc:creator>Le dormeur du Val</dc:creator>
  <cp:lastModifiedBy>Hautecoeur Lyse</cp:lastModifiedBy>
  <cp:revision>11</cp:revision>
  <dcterms:created xsi:type="dcterms:W3CDTF">2013-09-25T15:11:54Z</dcterms:created>
  <dcterms:modified xsi:type="dcterms:W3CDTF">2013-10-21T08:06:22Z</dcterms:modified>
</cp:coreProperties>
</file>